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2.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3.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4.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5.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2" r:id="rId1"/>
    <p:sldMasterId id="2147484176" r:id="rId2"/>
    <p:sldMasterId id="2147484714" r:id="rId3"/>
    <p:sldMasterId id="2147484877" r:id="rId4"/>
    <p:sldMasterId id="2147485045" r:id="rId5"/>
    <p:sldMasterId id="2147485057" r:id="rId6"/>
  </p:sldMasterIdLst>
  <p:notesMasterIdLst>
    <p:notesMasterId r:id="rId43"/>
  </p:notesMasterIdLst>
  <p:sldIdLst>
    <p:sldId id="478" r:id="rId7"/>
    <p:sldId id="471" r:id="rId8"/>
    <p:sldId id="472" r:id="rId9"/>
    <p:sldId id="473" r:id="rId10"/>
    <p:sldId id="474" r:id="rId11"/>
    <p:sldId id="475" r:id="rId12"/>
    <p:sldId id="476" r:id="rId13"/>
    <p:sldId id="477" r:id="rId14"/>
    <p:sldId id="293" r:id="rId15"/>
    <p:sldId id="448" r:id="rId16"/>
    <p:sldId id="412" r:id="rId17"/>
    <p:sldId id="445" r:id="rId18"/>
    <p:sldId id="440" r:id="rId19"/>
    <p:sldId id="446" r:id="rId20"/>
    <p:sldId id="447" r:id="rId21"/>
    <p:sldId id="453" r:id="rId22"/>
    <p:sldId id="444" r:id="rId23"/>
    <p:sldId id="416" r:id="rId24"/>
    <p:sldId id="411" r:id="rId25"/>
    <p:sldId id="452" r:id="rId26"/>
    <p:sldId id="461" r:id="rId27"/>
    <p:sldId id="479" r:id="rId28"/>
    <p:sldId id="480" r:id="rId29"/>
    <p:sldId id="464" r:id="rId30"/>
    <p:sldId id="456" r:id="rId31"/>
    <p:sldId id="469" r:id="rId32"/>
    <p:sldId id="470" r:id="rId33"/>
    <p:sldId id="462" r:id="rId34"/>
    <p:sldId id="413" r:id="rId35"/>
    <p:sldId id="422" r:id="rId36"/>
    <p:sldId id="468" r:id="rId37"/>
    <p:sldId id="427" r:id="rId38"/>
    <p:sldId id="466" r:id="rId39"/>
    <p:sldId id="433" r:id="rId40"/>
    <p:sldId id="451" r:id="rId41"/>
    <p:sldId id="481" r:id="rId42"/>
  </p:sldIdLst>
  <p:sldSz cx="12192000" cy="6858000"/>
  <p:notesSz cx="6858000" cy="9144000"/>
  <p:custDataLst>
    <p:tags r:id="rId4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86080"/>
    <a:srgbClr val="C9A4E4"/>
    <a:srgbClr val="E5FE8A"/>
    <a:srgbClr val="BBF7E7"/>
    <a:srgbClr val="0BE5CB"/>
    <a:srgbClr val="D3F652"/>
    <a:srgbClr val="CCFFCC"/>
    <a:srgbClr val="8AC59E"/>
    <a:srgbClr val="9F8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2" autoAdjust="0"/>
    <p:restoredTop sz="94660"/>
  </p:normalViewPr>
  <p:slideViewPr>
    <p:cSldViewPr snapToGrid="0">
      <p:cViewPr varScale="1">
        <p:scale>
          <a:sx n="66" d="100"/>
          <a:sy n="66" d="100"/>
        </p:scale>
        <p:origin x="592" y="52"/>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pPr/>
              <a:t>2022/9/15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pPr/>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11EB2D-06B8-42D9-8524-FA694AE09160}" type="slidenum">
              <a:rPr lang="en-US" smtClean="0">
                <a:solidFill>
                  <a:prstClr val="black"/>
                </a:solidFill>
                <a:latin typeface="Calibri" panose="020F0502020204030204"/>
              </a: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259193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74FD26-1D2B-4AEF-B8E8-C25574CF139E}" type="slidenum">
              <a:rPr lang="en-US" altLang="en-US">
                <a:solidFill>
                  <a:srgbClr val="000000"/>
                </a:solidFill>
              </a:rPr>
              <a:pPr/>
              <a:t>31</a:t>
            </a:fld>
            <a:endParaRPr lang="en-US" altLang="en-US">
              <a:solidFill>
                <a:srgbClr val="000000"/>
              </a:solidFill>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19929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32</a:t>
            </a:fld>
            <a:endParaRPr lang="en-US" altLang="vi-VN">
              <a:solidFill>
                <a:srgbClr val="000000"/>
              </a:solidFill>
            </a:endParaRPr>
          </a:p>
        </p:txBody>
      </p:sp>
    </p:spTree>
    <p:extLst>
      <p:ext uri="{BB962C8B-B14F-4D97-AF65-F5344CB8AC3E}">
        <p14:creationId xmlns:p14="http://schemas.microsoft.com/office/powerpoint/2010/main" val="4175953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B4B6C7-686E-40EC-9F6D-64FEA45B2C1F}" type="slidenum">
              <a:rPr lang="en-US" altLang="en-US">
                <a:solidFill>
                  <a:srgbClr val="000000"/>
                </a:solidFill>
              </a:rPr>
              <a:pPr/>
              <a:t>33</a:t>
            </a:fld>
            <a:endParaRPr lang="en-US" altLang="en-US">
              <a:solidFill>
                <a:srgbClr val="000000"/>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12261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468853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12</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3972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14</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030108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a:ln/>
        </p:spPr>
      </p:sp>
      <p:sp>
        <p:nvSpPr>
          <p:cNvPr id="6963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6963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3654C7F-D45B-410B-A726-0E75681632B5}" type="slidenum">
              <a:rPr lang="zh-CN" altLang="en-US" smtClean="0">
                <a:solidFill>
                  <a:srgbClr val="000000"/>
                </a:solidFill>
                <a:latin typeface="Arial" panose="020B0604020202020204" pitchFamily="34" charset="0"/>
                <a:ea typeface="宋体" panose="02010600030101010101" pitchFamily="2" charset="-122"/>
              </a:rPr>
              <a:pPr/>
              <a:t>16</a:t>
            </a:fld>
            <a:endParaRPr lang="zh-CN" altLang="en-US">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464142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19</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778677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BE9A9E-7AA8-4D94-B7FD-513C1652B7B7}" type="slidenum">
              <a:rPr lang="zh-CN" altLang="en-US" smtClean="0">
                <a:solidFill>
                  <a:prstClr val="black"/>
                </a:solidFill>
                <a:latin typeface="Calibri"/>
                <a:ea typeface="宋体" panose="02010600030101010101" pitchFamily="2" charset="-122"/>
              </a:rPr>
              <a:pPr/>
              <a:t>20</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256773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BE9A9E-7AA8-4D94-B7FD-513C1652B7B7}" type="slidenum">
              <a:rPr lang="zh-CN" altLang="en-US" smtClean="0">
                <a:solidFill>
                  <a:prstClr val="black"/>
                </a:solidFill>
                <a:latin typeface="Calibri"/>
                <a:ea typeface="宋体" panose="02010600030101010101" pitchFamily="2" charset="-122"/>
              </a:rPr>
              <a:pPr/>
              <a:t>27</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898438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29</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937858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07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7589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2022/9/15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950109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3400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7930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7533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2022/9/15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457771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39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2022/9/15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982461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40108337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2022/9/15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65420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2022/9/15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1465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4084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5085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8403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7009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2022/9/15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801323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7118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2022/9/15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014919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2022/9/15</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3869329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2022/9/15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9162703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2022/9/15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0814209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2022/9/15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96544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3444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8330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2022/9/15</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230982"/>
      </p:ext>
    </p:extLst>
  </p:cSld>
  <p:clrMapOvr>
    <a:masterClrMapping/>
  </p:clrMapOvr>
  <p:transition spd="slow" advTm="3000">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2022/9/15</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3991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123041"/>
      </p:ext>
    </p:extLst>
  </p:cSld>
  <p:clrMapOvr>
    <a:masterClrMapping/>
  </p:clrMapOvr>
  <p:transition spd="slow" advClick="0" advTm="4000">
    <p:comb/>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8699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9017683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2909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1578578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24385696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2022/9/15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7286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5436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2022/9/15</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7391353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2022/9/15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589374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2022/9/15</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3459063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2022/9/15</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5684672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2022/9/15</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3963067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2022/9/15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8764931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2022/9/15</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2134433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2022/9/15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28849614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716356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74154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03446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020013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143354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55647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90575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0107624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3514381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1645474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0559520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7047129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399474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767988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6780169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3611209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9043789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4576315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2022/9/15</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8395685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8441865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40061264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2622191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833083"/>
      </p:ext>
    </p:extLst>
  </p:cSld>
  <p:clrMapOvr>
    <a:masterClrMapping/>
  </p:clrMapOvr>
  <p:transition spd="slow" advClick="0" advTm="0">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432807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82913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39387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2022/9/15</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3845574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272403"/>
      </p:ext>
    </p:extLst>
  </p:cSld>
  <p:clrMapOvr>
    <a:masterClrMapping/>
  </p:clrMapOvr>
  <p:transition spd="slow" advTm="3000"/>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2022/9/15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6898719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2022/9/15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0008235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2022/9/15</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829003701"/>
      </p:ext>
    </p:extLst>
  </p:cSld>
  <p:clrMapOvr>
    <a:masterClrMapping/>
  </p:clrMapOvr>
  <p:transition spd="slow" advTm="3000">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2022/9/15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14880652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9352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8778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068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678801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9936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1486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6009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4958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0400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9447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7797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437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F81DD83F-F77F-46B4-9CB9-C8117E634F65}" type="datetimeFigureOut">
              <a:rPr lang="en-US" sz="1867" smtClean="0">
                <a:solidFill>
                  <a:prstClr val="black">
                    <a:tint val="75000"/>
                  </a:prstClr>
                </a:solidFill>
              </a:rPr>
              <a:pPr defTabSz="914377"/>
              <a:t>9/15/2022</a:t>
            </a:fld>
            <a:endParaRPr lang="en-US" sz="1867">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sz="1867">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AA92924A-2F5C-4ED1-9634-C24838A41D73}" type="slidenum">
              <a:rPr lang="en-US" sz="1867" smtClean="0">
                <a:solidFill>
                  <a:prstClr val="black">
                    <a:tint val="75000"/>
                  </a:prstClr>
                </a:solidFill>
              </a:rPr>
              <a:pPr defTabSz="914377"/>
              <a:t>‹#›</a:t>
            </a:fld>
            <a:endParaRPr lang="en-US" sz="1867">
              <a:solidFill>
                <a:prstClr val="black">
                  <a:tint val="75000"/>
                </a:prstClr>
              </a:solidFill>
            </a:endParaRPr>
          </a:p>
        </p:txBody>
      </p:sp>
    </p:spTree>
    <p:extLst>
      <p:ext uri="{BB962C8B-B14F-4D97-AF65-F5344CB8AC3E}">
        <p14:creationId xmlns:p14="http://schemas.microsoft.com/office/powerpoint/2010/main" val="4181142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06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29146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99877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55247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10378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69045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1832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04892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2022/9/15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95187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48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2022/9/15</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8045999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2022/9/15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98741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2022/9/15</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121755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6211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22042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9950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2022/9/15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650472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195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2022/9/15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4419693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rPr>
              <a:pPr defTabSz="914400">
                <a:defRPr/>
              </a:pPr>
              <a:t>‹#›</a:t>
            </a:fld>
            <a:endParaRPr lang="en-US" altLang="en-US">
              <a:solidFill>
                <a:srgbClr val="5F5F5F"/>
              </a:solidFill>
            </a:endParaRPr>
          </a:p>
        </p:txBody>
      </p:sp>
    </p:spTree>
    <p:extLst>
      <p:ext uri="{BB962C8B-B14F-4D97-AF65-F5344CB8AC3E}">
        <p14:creationId xmlns:p14="http://schemas.microsoft.com/office/powerpoint/2010/main" val="260914289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2022/9/15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86105510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2022/9/15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196182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74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82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0680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5777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90572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2022/9/15</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7248653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811734"/>
      </p:ext>
    </p:extLst>
  </p:cSld>
  <p:clrMapOvr>
    <a:masterClrMapping/>
  </p:clrMapOvr>
  <p:transition spd="slow" advTm="3000"/>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2022/9/15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27771277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2022/9/15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59860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2022/9/15</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262241294"/>
      </p:ext>
    </p:extLst>
  </p:cSld>
  <p:clrMapOvr>
    <a:masterClrMapping/>
  </p:clrMapOvr>
  <p:transition spd="slow" advTm="3000">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2022/9/15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71589708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69"/>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9226C2D-E3B0-476C-B6F7-BC4635A1E707}" type="datetimeFigureOut">
              <a:rPr lang="zh-CN" altLang="en-US"/>
              <a:pPr>
                <a:defRPr/>
              </a:pPr>
              <a:t>2022/9/15</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9DAD598-4174-4F7E-8FDE-DF0E71E62A18}" type="slidenum">
              <a:rPr lang="zh-CN" altLang="en-US"/>
              <a:pPr>
                <a:defRPr/>
              </a:pPr>
              <a:t>‹#›</a:t>
            </a:fld>
            <a:endParaRPr lang="zh-CN" altLang="en-US"/>
          </a:p>
        </p:txBody>
      </p:sp>
    </p:spTree>
    <p:extLst>
      <p:ext uri="{BB962C8B-B14F-4D97-AF65-F5344CB8AC3E}">
        <p14:creationId xmlns:p14="http://schemas.microsoft.com/office/powerpoint/2010/main" val="40849199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A67F0FB-C36D-49E1-9D8A-12D7B20C377E}" type="datetimeFigureOut">
              <a:rPr lang="zh-CN" altLang="en-US"/>
              <a:pPr>
                <a:defRPr/>
              </a:pPr>
              <a:t>2022/9/15</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DF1A65EF-6F8B-4F09-B0EF-0CC09BCB1DFE}" type="slidenum">
              <a:rPr lang="zh-CN" altLang="en-US"/>
              <a:pPr>
                <a:defRPr/>
              </a:pPr>
              <a:t>‹#›</a:t>
            </a:fld>
            <a:endParaRPr lang="zh-CN" altLang="en-US"/>
          </a:p>
        </p:txBody>
      </p:sp>
    </p:spTree>
    <p:extLst>
      <p:ext uri="{BB962C8B-B14F-4D97-AF65-F5344CB8AC3E}">
        <p14:creationId xmlns:p14="http://schemas.microsoft.com/office/powerpoint/2010/main" val="3449806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2022/9/15</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98051583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8EDB14D8-242D-4F20-B253-F4ABF282A4F6}" type="datetimeFigureOut">
              <a:rPr lang="zh-CN" altLang="en-US"/>
              <a:pPr>
                <a:defRPr/>
              </a:pPr>
              <a:t>2022/9/15</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D6A3519-3D2E-4671-A9A9-3D879359671D}" type="slidenum">
              <a:rPr lang="zh-CN" altLang="en-US"/>
              <a:pPr>
                <a:defRPr/>
              </a:pPr>
              <a:t>‹#›</a:t>
            </a:fld>
            <a:endParaRPr lang="zh-CN" altLang="en-US"/>
          </a:p>
        </p:txBody>
      </p:sp>
    </p:spTree>
    <p:extLst>
      <p:ext uri="{BB962C8B-B14F-4D97-AF65-F5344CB8AC3E}">
        <p14:creationId xmlns:p14="http://schemas.microsoft.com/office/powerpoint/2010/main" val="161944655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D64BAE2-C6EE-4BFD-B6F9-7AE350178140}" type="datetimeFigureOut">
              <a:rPr lang="zh-CN" altLang="en-US"/>
              <a:pPr>
                <a:defRPr/>
              </a:pPr>
              <a:t>2022/9/15</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86E71D8-31F6-4455-BC2E-84828FF64F65}" type="slidenum">
              <a:rPr lang="zh-CN" altLang="en-US"/>
              <a:pPr>
                <a:defRPr/>
              </a:pPr>
              <a:t>‹#›</a:t>
            </a:fld>
            <a:endParaRPr lang="zh-CN" altLang="en-US"/>
          </a:p>
        </p:txBody>
      </p:sp>
    </p:spTree>
    <p:extLst>
      <p:ext uri="{BB962C8B-B14F-4D97-AF65-F5344CB8AC3E}">
        <p14:creationId xmlns:p14="http://schemas.microsoft.com/office/powerpoint/2010/main" val="17520567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19E9396-8219-467F-8CA6-4CFC60C078F2}" type="datetimeFigureOut">
              <a:rPr lang="zh-CN" altLang="en-US"/>
              <a:pPr>
                <a:defRPr/>
              </a:pPr>
              <a:t>2022/9/15</a:t>
            </a:fld>
            <a:endParaRPr lang="zh-CN" altLang="en-US"/>
          </a:p>
        </p:txBody>
      </p:sp>
      <p:sp>
        <p:nvSpPr>
          <p:cNvPr id="8" name="页脚占位符 7"/>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9" name="灯片编号占位符 8"/>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55B5AFFF-3C5A-4FC5-BB48-0242DCF15187}" type="slidenum">
              <a:rPr lang="zh-CN" altLang="en-US"/>
              <a:pPr>
                <a:defRPr/>
              </a:pPr>
              <a:t>‹#›</a:t>
            </a:fld>
            <a:endParaRPr lang="zh-CN" altLang="en-US"/>
          </a:p>
        </p:txBody>
      </p:sp>
    </p:spTree>
    <p:extLst>
      <p:ext uri="{BB962C8B-B14F-4D97-AF65-F5344CB8AC3E}">
        <p14:creationId xmlns:p14="http://schemas.microsoft.com/office/powerpoint/2010/main" val="325962555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7640BB8B-1E1E-462B-AB46-5440CC572253}" type="datetimeFigureOut">
              <a:rPr lang="zh-CN" altLang="en-US"/>
              <a:pPr>
                <a:defRPr/>
              </a:pPr>
              <a:t>2022/9/15</a:t>
            </a:fld>
            <a:endParaRPr lang="zh-CN" altLang="en-US"/>
          </a:p>
        </p:txBody>
      </p:sp>
      <p:sp>
        <p:nvSpPr>
          <p:cNvPr id="4" name="页脚占位符 3"/>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5" name="灯片编号占位符 4"/>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9D98A6C-206A-4032-9B6A-3107C08E5EBD}" type="slidenum">
              <a:rPr lang="zh-CN" altLang="en-US"/>
              <a:pPr>
                <a:defRPr/>
              </a:pPr>
              <a:t>‹#›</a:t>
            </a:fld>
            <a:endParaRPr lang="zh-CN" altLang="en-US"/>
          </a:p>
        </p:txBody>
      </p:sp>
    </p:spTree>
    <p:extLst>
      <p:ext uri="{BB962C8B-B14F-4D97-AF65-F5344CB8AC3E}">
        <p14:creationId xmlns:p14="http://schemas.microsoft.com/office/powerpoint/2010/main" val="144925100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F10A6AE9-F45E-4D0D-BBB8-8762AC81E430}" type="datetimeFigureOut">
              <a:rPr lang="zh-CN" altLang="en-US"/>
              <a:pPr>
                <a:defRPr/>
              </a:pPr>
              <a:t>2022/9/15</a:t>
            </a:fld>
            <a:endParaRPr lang="zh-CN" altLang="en-US"/>
          </a:p>
        </p:txBody>
      </p:sp>
      <p:sp>
        <p:nvSpPr>
          <p:cNvPr id="3" name="页脚占位符 2"/>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4" name="灯片编号占位符 3"/>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E811EF3-B5C0-4C3A-92E0-7222F949DD46}" type="slidenum">
              <a:rPr lang="zh-CN" altLang="en-US"/>
              <a:pPr>
                <a:defRPr/>
              </a:pPr>
              <a:t>‹#›</a:t>
            </a:fld>
            <a:endParaRPr lang="zh-CN" altLang="en-US"/>
          </a:p>
        </p:txBody>
      </p:sp>
    </p:spTree>
    <p:extLst>
      <p:ext uri="{BB962C8B-B14F-4D97-AF65-F5344CB8AC3E}">
        <p14:creationId xmlns:p14="http://schemas.microsoft.com/office/powerpoint/2010/main" val="264499273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6"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9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2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89F757C-2AFA-43EC-ABFE-004A8F420FAE}" type="datetimeFigureOut">
              <a:rPr lang="zh-CN" altLang="en-US"/>
              <a:pPr>
                <a:defRPr/>
              </a:pPr>
              <a:t>2022/9/15</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E56B373-CFC6-4ACB-BECD-CF61A62C9E86}" type="slidenum">
              <a:rPr lang="zh-CN" altLang="en-US"/>
              <a:pPr>
                <a:defRPr/>
              </a:pPr>
              <a:t>‹#›</a:t>
            </a:fld>
            <a:endParaRPr lang="zh-CN" altLang="en-US"/>
          </a:p>
        </p:txBody>
      </p:sp>
    </p:spTree>
    <p:extLst>
      <p:ext uri="{BB962C8B-B14F-4D97-AF65-F5344CB8AC3E}">
        <p14:creationId xmlns:p14="http://schemas.microsoft.com/office/powerpoint/2010/main" val="320846073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zh-CN" altLang="en-US" noProof="0"/>
          </a:p>
        </p:txBody>
      </p:sp>
      <p:sp>
        <p:nvSpPr>
          <p:cNvPr id="4" name="文本占位符 3"/>
          <p:cNvSpPr>
            <a:spLocks noGrp="1"/>
          </p:cNvSpPr>
          <p:nvPr>
            <p:ph type="body" sz="half" idx="2"/>
          </p:nvPr>
        </p:nvSpPr>
        <p:spPr>
          <a:xfrm>
            <a:off x="2389717" y="536738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3FE4DBD-0721-4823-A047-CA57385D6A62}" type="datetimeFigureOut">
              <a:rPr lang="zh-CN" altLang="en-US"/>
              <a:pPr>
                <a:defRPr/>
              </a:pPr>
              <a:t>2022/9/15</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7373997-6D93-42A3-B3F6-5F3B46514C21}" type="slidenum">
              <a:rPr lang="zh-CN" altLang="en-US"/>
              <a:pPr>
                <a:defRPr/>
              </a:pPr>
              <a:t>‹#›</a:t>
            </a:fld>
            <a:endParaRPr lang="zh-CN" altLang="en-US"/>
          </a:p>
        </p:txBody>
      </p:sp>
    </p:spTree>
    <p:extLst>
      <p:ext uri="{BB962C8B-B14F-4D97-AF65-F5344CB8AC3E}">
        <p14:creationId xmlns:p14="http://schemas.microsoft.com/office/powerpoint/2010/main" val="271605231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3365B6EB-0FF9-4F7C-8685-5D424C15DF44}" type="datetimeFigureOut">
              <a:rPr lang="zh-CN" altLang="en-US"/>
              <a:pPr>
                <a:defRPr/>
              </a:pPr>
              <a:t>2022/9/15</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09FDF28-1D16-4939-968E-082CDFE1F0F6}" type="slidenum">
              <a:rPr lang="zh-CN" altLang="en-US"/>
              <a:pPr>
                <a:defRPr/>
              </a:pPr>
              <a:t>‹#›</a:t>
            </a:fld>
            <a:endParaRPr lang="zh-CN" altLang="en-US"/>
          </a:p>
        </p:txBody>
      </p:sp>
    </p:spTree>
    <p:extLst>
      <p:ext uri="{BB962C8B-B14F-4D97-AF65-F5344CB8AC3E}">
        <p14:creationId xmlns:p14="http://schemas.microsoft.com/office/powerpoint/2010/main" val="413643578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7"/>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7"/>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97FB8E1C-9BB6-41A8-8295-5657F5513106}" type="datetimeFigureOut">
              <a:rPr lang="zh-CN" altLang="en-US"/>
              <a:pPr>
                <a:defRPr/>
              </a:pPr>
              <a:t>2022/9/15</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2EC21A25-D21A-4F65-8022-47A3A846560E}" type="slidenum">
              <a:rPr lang="zh-CN" altLang="en-US"/>
              <a:pPr>
                <a:defRPr/>
              </a:pPr>
              <a:t>‹#›</a:t>
            </a:fld>
            <a:endParaRPr lang="zh-CN" altLang="en-US"/>
          </a:p>
        </p:txBody>
      </p:sp>
    </p:spTree>
    <p:extLst>
      <p:ext uri="{BB962C8B-B14F-4D97-AF65-F5344CB8AC3E}">
        <p14:creationId xmlns:p14="http://schemas.microsoft.com/office/powerpoint/2010/main" val="283619302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8717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2022/9/15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627085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758510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032840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9/15/2022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87716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CDCFDC-60C0-4D57-B86D-21C7416023F3}" type="datetimeFigureOut">
              <a:rPr lang="en-US" smtClean="0">
                <a:solidFill>
                  <a:prstClr val="black">
                    <a:tint val="75000"/>
                  </a:prstClr>
                </a:solidFill>
              </a:rPr>
              <a:pPr/>
              <a:t>9/15/2022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64829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CDCFDC-60C0-4D57-B86D-21C7416023F3}" type="datetimeFigureOut">
              <a:rPr lang="en-US" smtClean="0">
                <a:solidFill>
                  <a:prstClr val="black">
                    <a:tint val="75000"/>
                  </a:prstClr>
                </a:solidFill>
              </a:rPr>
              <a:pPr/>
              <a:t>9/15/2022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520056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DCFDC-60C0-4D57-B86D-21C7416023F3}" type="datetimeFigureOut">
              <a:rPr lang="en-US" smtClean="0">
                <a:solidFill>
                  <a:prstClr val="black">
                    <a:tint val="75000"/>
                  </a:prstClr>
                </a:solidFill>
              </a:rPr>
              <a:pPr/>
              <a:t>9/15/2022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980497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9/15/2022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415942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9/15/2022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976979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494641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9/15/2022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9951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33795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37047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83229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17803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47727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04219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60875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97972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33213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76114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706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41713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67483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F81DD83F-F77F-46B4-9CB9-C8117E634F65}" type="datetimeFigureOut">
              <a:rPr lang="en-US" sz="1867" smtClean="0">
                <a:solidFill>
                  <a:prstClr val="black">
                    <a:tint val="75000"/>
                  </a:prstClr>
                </a:solidFill>
              </a:rPr>
              <a:pPr defTabSz="914377"/>
              <a:t>9/15/2022</a:t>
            </a:fld>
            <a:endParaRPr lang="en-US" sz="1867">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sz="1867">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AA92924A-2F5C-4ED1-9634-C24838A41D73}" type="slidenum">
              <a:rPr lang="en-US" sz="1867" smtClean="0">
                <a:solidFill>
                  <a:prstClr val="black">
                    <a:tint val="75000"/>
                  </a:prstClr>
                </a:solidFill>
              </a:rPr>
              <a:pPr defTabSz="914377"/>
              <a:t>‹#›</a:t>
            </a:fld>
            <a:endParaRPr lang="en-US" sz="1867">
              <a:solidFill>
                <a:prstClr val="black">
                  <a:tint val="75000"/>
                </a:prstClr>
              </a:solidFill>
            </a:endParaRPr>
          </a:p>
        </p:txBody>
      </p:sp>
    </p:spTree>
    <p:extLst>
      <p:ext uri="{BB962C8B-B14F-4D97-AF65-F5344CB8AC3E}">
        <p14:creationId xmlns:p14="http://schemas.microsoft.com/office/powerpoint/2010/main" val="212843612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40632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963034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6458427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715271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1107969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5941542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3138106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2022/9/15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30761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68964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99842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2022/9/15</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420486659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2022/9/15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7181898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910677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295031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600585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2022/9/15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5188012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942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2022/9/15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134289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rPr>
              <a:pPr defTabSz="914400">
                <a:defRPr/>
              </a:pPr>
              <a:t>‹#›</a:t>
            </a:fld>
            <a:endParaRPr lang="en-US" altLang="en-US">
              <a:solidFill>
                <a:srgbClr val="5F5F5F"/>
              </a:solidFill>
            </a:endParaRPr>
          </a:p>
        </p:txBody>
      </p:sp>
    </p:spTree>
    <p:extLst>
      <p:ext uri="{BB962C8B-B14F-4D97-AF65-F5344CB8AC3E}">
        <p14:creationId xmlns:p14="http://schemas.microsoft.com/office/powerpoint/2010/main" val="2265314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2022/9/15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1219781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2022/9/15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373336951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2022/9/15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359104821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587847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744802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42615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2022/9/15</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04652054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161321"/>
      </p:ext>
    </p:extLst>
  </p:cSld>
  <p:clrMapOvr>
    <a:masterClrMapping/>
  </p:clrMapOvr>
  <p:transition spd="slow" advTm="3000"/>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2022/9/15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88210868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2022/9/15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0584206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2022/9/15</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288007043"/>
      </p:ext>
    </p:extLst>
  </p:cSld>
  <p:clrMapOvr>
    <a:masterClrMapping/>
  </p:clrMapOvr>
  <p:transition spd="slow"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0129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2022/9/15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3060698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2022/9/15</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99005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cs typeface="Arial" panose="020B0604020202020204" pitchFamily="34" charset="0"/>
              </a:rPr>
              <a:pPr defTabSz="914400">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2773261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962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2022/9/15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7677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2022/9/15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4031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703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571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485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2022/9/15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941178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2022/9/15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80737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2022/9/15</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339187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2022/9/15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57801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2022/9/15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14715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559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2022/9/15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57908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914400" eaLnBrk="0" fontAlgn="base" hangingPunct="0">
              <a:spcBef>
                <a:spcPct val="0"/>
              </a:spcBef>
              <a:spcAft>
                <a:spcPct val="0"/>
              </a:spcAft>
            </a:pPr>
            <a:fld id="{49336997-C3F8-49F0-B3DC-C239357ADAE0}" type="slidenum">
              <a:rPr lang="en-US">
                <a:solidFill>
                  <a:srgbClr val="000000"/>
                </a:solidFill>
                <a:latin typeface="Arial" panose="020B0604020202020204" pitchFamily="34" charset="0"/>
                <a:cs typeface="Arial" panose="020B0604020202020204" pitchFamily="34" charset="0"/>
              </a:rPr>
              <a:pPr defTabSz="914400"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4797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2022/9/15</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643129"/>
      </p:ext>
    </p:extLst>
  </p:cSld>
  <p:clrMapOvr>
    <a:masterClrMapping/>
  </p:clrMapOvr>
  <p:transition spd="slow" advTm="300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2022/9/15</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1548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15978"/>
      </p:ext>
    </p:extLst>
  </p:cSld>
  <p:clrMapOvr>
    <a:masterClrMapping/>
  </p:clrMapOvr>
  <p:transition spd="slow" advClick="0" advTm="400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372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759813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914400"/>
            <a:fld id="{4753F6B7-A8A0-46ED-9730-F8B03403CB88}" type="slidenum">
              <a:rPr lang="en-US" altLang="en-US">
                <a:solidFill>
                  <a:srgbClr val="000000"/>
                </a:solidFill>
              </a:rPr>
              <a:pPr defTabSz="914400"/>
              <a:t>‹#›</a:t>
            </a:fld>
            <a:endParaRPr lang="en-US" altLang="en-US">
              <a:solidFill>
                <a:srgbClr val="000000"/>
              </a:solidFill>
            </a:endParaRPr>
          </a:p>
        </p:txBody>
      </p:sp>
    </p:spTree>
    <p:extLst>
      <p:ext uri="{BB962C8B-B14F-4D97-AF65-F5344CB8AC3E}">
        <p14:creationId xmlns:p14="http://schemas.microsoft.com/office/powerpoint/2010/main" val="6761015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2022/9/15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896406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2022/9/15</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448389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6975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2022/9/15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194523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2022/9/15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7435527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2022/9/15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0695172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2022/9/15</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3166912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2022/9/15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9463159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2022/9/15</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416780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2022/9/15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0798977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985275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86086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49435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0349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157661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34924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13653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9357099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21875415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1020536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8723738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8919040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5742204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811550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0871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4453546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2601995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3045503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2022/9/15</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6094243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7067252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731837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0380967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175519"/>
      </p:ext>
    </p:extLst>
  </p:cSld>
  <p:clrMapOvr>
    <a:masterClrMapping/>
  </p:clrMapOvr>
  <p:transition spd="slow" advClick="0" advTm="0">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2022/9/15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42273211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42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439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36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1389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8902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4803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206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5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430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4151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912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64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6191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a:t>Click to edit Master title style</a:t>
            </a:r>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smtClean="0">
                <a:solidFill>
                  <a:prstClr val="black">
                    <a:tint val="75000"/>
                  </a:prstClr>
                </a:solidFill>
                <a:cs typeface="Arial" panose="020B0604020202020204" pitchFamily="34" charset="0"/>
              </a:rPr>
              <a:pPr defTabSz="913532"/>
              <a:t>9/15/2022</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559821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4621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53718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48545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8515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4233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58570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266351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2022/9/15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260585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2022/9/15</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6283175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3.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microsoft.com/office/2007/relationships/media" Target="../media/media1.mp3"/><Relationship Id="rId85" Type="http://schemas.openxmlformats.org/officeDocument/2006/relationships/image" Target="../media/image4.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2.emf"/><Relationship Id="rId88" Type="http://schemas.openxmlformats.org/officeDocument/2006/relationships/image" Target="../media/image7.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audio" Target="../media/media1.mp3"/><Relationship Id="rId86" Type="http://schemas.openxmlformats.org/officeDocument/2006/relationships/image" Target="../media/image5.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image" Target="../media/image6.emf"/><Relationship Id="rId61" Type="http://schemas.openxmlformats.org/officeDocument/2006/relationships/slideLayout" Target="../slideLayouts/slideLayout61.xml"/><Relationship Id="rId8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4.xml"/><Relationship Id="rId21" Type="http://schemas.openxmlformats.org/officeDocument/2006/relationships/slideLayout" Target="../slideLayouts/slideLayout99.xml"/><Relationship Id="rId42" Type="http://schemas.openxmlformats.org/officeDocument/2006/relationships/slideLayout" Target="../slideLayouts/slideLayout120.xml"/><Relationship Id="rId47" Type="http://schemas.openxmlformats.org/officeDocument/2006/relationships/slideLayout" Target="../slideLayouts/slideLayout125.xml"/><Relationship Id="rId63" Type="http://schemas.openxmlformats.org/officeDocument/2006/relationships/slideLayout" Target="../slideLayouts/slideLayout141.xml"/><Relationship Id="rId68" Type="http://schemas.openxmlformats.org/officeDocument/2006/relationships/slideLayout" Target="../slideLayouts/slideLayout146.xml"/><Relationship Id="rId84" Type="http://schemas.openxmlformats.org/officeDocument/2006/relationships/slideLayout" Target="../slideLayouts/slideLayout162.xml"/><Relationship Id="rId89" Type="http://schemas.openxmlformats.org/officeDocument/2006/relationships/theme" Target="../theme/theme2.xml"/><Relationship Id="rId16" Type="http://schemas.openxmlformats.org/officeDocument/2006/relationships/slideLayout" Target="../slideLayouts/slideLayout94.xml"/><Relationship Id="rId11" Type="http://schemas.openxmlformats.org/officeDocument/2006/relationships/slideLayout" Target="../slideLayouts/slideLayout89.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53" Type="http://schemas.openxmlformats.org/officeDocument/2006/relationships/slideLayout" Target="../slideLayouts/slideLayout131.xml"/><Relationship Id="rId58" Type="http://schemas.openxmlformats.org/officeDocument/2006/relationships/slideLayout" Target="../slideLayouts/slideLayout136.xml"/><Relationship Id="rId74" Type="http://schemas.openxmlformats.org/officeDocument/2006/relationships/slideLayout" Target="../slideLayouts/slideLayout152.xml"/><Relationship Id="rId79" Type="http://schemas.openxmlformats.org/officeDocument/2006/relationships/slideLayout" Target="../slideLayouts/slideLayout157.xml"/><Relationship Id="rId5" Type="http://schemas.openxmlformats.org/officeDocument/2006/relationships/slideLayout" Target="../slideLayouts/slideLayout83.xml"/><Relationship Id="rId90" Type="http://schemas.microsoft.com/office/2007/relationships/media" Target="../media/media1.mp3"/><Relationship Id="rId95" Type="http://schemas.openxmlformats.org/officeDocument/2006/relationships/image" Target="../media/image4.emf"/><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43" Type="http://schemas.openxmlformats.org/officeDocument/2006/relationships/slideLayout" Target="../slideLayouts/slideLayout121.xml"/><Relationship Id="rId48" Type="http://schemas.openxmlformats.org/officeDocument/2006/relationships/slideLayout" Target="../slideLayouts/slideLayout126.xml"/><Relationship Id="rId64" Type="http://schemas.openxmlformats.org/officeDocument/2006/relationships/slideLayout" Target="../slideLayouts/slideLayout142.xml"/><Relationship Id="rId69" Type="http://schemas.openxmlformats.org/officeDocument/2006/relationships/slideLayout" Target="../slideLayouts/slideLayout147.xml"/><Relationship Id="rId80" Type="http://schemas.openxmlformats.org/officeDocument/2006/relationships/slideLayout" Target="../slideLayouts/slideLayout158.xml"/><Relationship Id="rId85" Type="http://schemas.openxmlformats.org/officeDocument/2006/relationships/slideLayout" Target="../slideLayouts/slideLayout163.xml"/><Relationship Id="rId3" Type="http://schemas.openxmlformats.org/officeDocument/2006/relationships/slideLayout" Target="../slideLayouts/slideLayout81.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 Id="rId46" Type="http://schemas.openxmlformats.org/officeDocument/2006/relationships/slideLayout" Target="../slideLayouts/slideLayout124.xml"/><Relationship Id="rId59" Type="http://schemas.openxmlformats.org/officeDocument/2006/relationships/slideLayout" Target="../slideLayouts/slideLayout137.xml"/><Relationship Id="rId67" Type="http://schemas.openxmlformats.org/officeDocument/2006/relationships/slideLayout" Target="../slideLayouts/slideLayout145.xml"/><Relationship Id="rId20" Type="http://schemas.openxmlformats.org/officeDocument/2006/relationships/slideLayout" Target="../slideLayouts/slideLayout98.xml"/><Relationship Id="rId41" Type="http://schemas.openxmlformats.org/officeDocument/2006/relationships/slideLayout" Target="../slideLayouts/slideLayout119.xml"/><Relationship Id="rId54" Type="http://schemas.openxmlformats.org/officeDocument/2006/relationships/slideLayout" Target="../slideLayouts/slideLayout132.xml"/><Relationship Id="rId62" Type="http://schemas.openxmlformats.org/officeDocument/2006/relationships/slideLayout" Target="../slideLayouts/slideLayout140.xml"/><Relationship Id="rId70" Type="http://schemas.openxmlformats.org/officeDocument/2006/relationships/slideLayout" Target="../slideLayouts/slideLayout148.xml"/><Relationship Id="rId75" Type="http://schemas.openxmlformats.org/officeDocument/2006/relationships/slideLayout" Target="../slideLayouts/slideLayout153.xml"/><Relationship Id="rId83" Type="http://schemas.openxmlformats.org/officeDocument/2006/relationships/slideLayout" Target="../slideLayouts/slideLayout161.xml"/><Relationship Id="rId88" Type="http://schemas.openxmlformats.org/officeDocument/2006/relationships/slideLayout" Target="../slideLayouts/slideLayout166.xml"/><Relationship Id="rId91" Type="http://schemas.openxmlformats.org/officeDocument/2006/relationships/audio" Target="../media/media1.mp3"/><Relationship Id="rId96" Type="http://schemas.openxmlformats.org/officeDocument/2006/relationships/image" Target="../media/image5.emf"/><Relationship Id="rId1" Type="http://schemas.openxmlformats.org/officeDocument/2006/relationships/slideLayout" Target="../slideLayouts/slideLayout79.xml"/><Relationship Id="rId6" Type="http://schemas.openxmlformats.org/officeDocument/2006/relationships/slideLayout" Target="../slideLayouts/slideLayout84.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49" Type="http://schemas.openxmlformats.org/officeDocument/2006/relationships/slideLayout" Target="../slideLayouts/slideLayout127.xml"/><Relationship Id="rId57" Type="http://schemas.openxmlformats.org/officeDocument/2006/relationships/slideLayout" Target="../slideLayouts/slideLayout135.xml"/><Relationship Id="rId10" Type="http://schemas.openxmlformats.org/officeDocument/2006/relationships/slideLayout" Target="../slideLayouts/slideLayout88.xml"/><Relationship Id="rId31" Type="http://schemas.openxmlformats.org/officeDocument/2006/relationships/slideLayout" Target="../slideLayouts/slideLayout109.xml"/><Relationship Id="rId44" Type="http://schemas.openxmlformats.org/officeDocument/2006/relationships/slideLayout" Target="../slideLayouts/slideLayout122.xml"/><Relationship Id="rId52" Type="http://schemas.openxmlformats.org/officeDocument/2006/relationships/slideLayout" Target="../slideLayouts/slideLayout130.xml"/><Relationship Id="rId60" Type="http://schemas.openxmlformats.org/officeDocument/2006/relationships/slideLayout" Target="../slideLayouts/slideLayout138.xml"/><Relationship Id="rId65" Type="http://schemas.openxmlformats.org/officeDocument/2006/relationships/slideLayout" Target="../slideLayouts/slideLayout143.xml"/><Relationship Id="rId73" Type="http://schemas.openxmlformats.org/officeDocument/2006/relationships/slideLayout" Target="../slideLayouts/slideLayout151.xml"/><Relationship Id="rId78" Type="http://schemas.openxmlformats.org/officeDocument/2006/relationships/slideLayout" Target="../slideLayouts/slideLayout156.xml"/><Relationship Id="rId81" Type="http://schemas.openxmlformats.org/officeDocument/2006/relationships/slideLayout" Target="../slideLayouts/slideLayout159.xml"/><Relationship Id="rId86" Type="http://schemas.openxmlformats.org/officeDocument/2006/relationships/slideLayout" Target="../slideLayouts/slideLayout164.xml"/><Relationship Id="rId94" Type="http://schemas.openxmlformats.org/officeDocument/2006/relationships/image" Target="../media/image3.png"/><Relationship Id="rId4" Type="http://schemas.openxmlformats.org/officeDocument/2006/relationships/slideLayout" Target="../slideLayouts/slideLayout82.xml"/><Relationship Id="rId9" Type="http://schemas.openxmlformats.org/officeDocument/2006/relationships/slideLayout" Target="../slideLayouts/slideLayout87.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9" Type="http://schemas.openxmlformats.org/officeDocument/2006/relationships/slideLayout" Target="../slideLayouts/slideLayout117.xml"/><Relationship Id="rId34" Type="http://schemas.openxmlformats.org/officeDocument/2006/relationships/slideLayout" Target="../slideLayouts/slideLayout112.xml"/><Relationship Id="rId50" Type="http://schemas.openxmlformats.org/officeDocument/2006/relationships/slideLayout" Target="../slideLayouts/slideLayout128.xml"/><Relationship Id="rId55" Type="http://schemas.openxmlformats.org/officeDocument/2006/relationships/slideLayout" Target="../slideLayouts/slideLayout133.xml"/><Relationship Id="rId76" Type="http://schemas.openxmlformats.org/officeDocument/2006/relationships/slideLayout" Target="../slideLayouts/slideLayout154.xml"/><Relationship Id="rId97" Type="http://schemas.openxmlformats.org/officeDocument/2006/relationships/image" Target="../media/image6.emf"/><Relationship Id="rId7" Type="http://schemas.openxmlformats.org/officeDocument/2006/relationships/slideLayout" Target="../slideLayouts/slideLayout85.xml"/><Relationship Id="rId71" Type="http://schemas.openxmlformats.org/officeDocument/2006/relationships/slideLayout" Target="../slideLayouts/slideLayout149.xml"/><Relationship Id="rId92" Type="http://schemas.openxmlformats.org/officeDocument/2006/relationships/image" Target="../media/image1.emf"/><Relationship Id="rId2" Type="http://schemas.openxmlformats.org/officeDocument/2006/relationships/slideLayout" Target="../slideLayouts/slideLayout80.xml"/><Relationship Id="rId29" Type="http://schemas.openxmlformats.org/officeDocument/2006/relationships/slideLayout" Target="../slideLayouts/slideLayout107.xml"/><Relationship Id="rId24" Type="http://schemas.openxmlformats.org/officeDocument/2006/relationships/slideLayout" Target="../slideLayouts/slideLayout102.xml"/><Relationship Id="rId40" Type="http://schemas.openxmlformats.org/officeDocument/2006/relationships/slideLayout" Target="../slideLayouts/slideLayout118.xml"/><Relationship Id="rId45" Type="http://schemas.openxmlformats.org/officeDocument/2006/relationships/slideLayout" Target="../slideLayouts/slideLayout123.xml"/><Relationship Id="rId66" Type="http://schemas.openxmlformats.org/officeDocument/2006/relationships/slideLayout" Target="../slideLayouts/slideLayout144.xml"/><Relationship Id="rId87" Type="http://schemas.openxmlformats.org/officeDocument/2006/relationships/slideLayout" Target="../slideLayouts/slideLayout165.xml"/><Relationship Id="rId61" Type="http://schemas.openxmlformats.org/officeDocument/2006/relationships/slideLayout" Target="../slideLayouts/slideLayout139.xml"/><Relationship Id="rId82" Type="http://schemas.openxmlformats.org/officeDocument/2006/relationships/slideLayout" Target="../slideLayouts/slideLayout160.xml"/><Relationship Id="rId19" Type="http://schemas.openxmlformats.org/officeDocument/2006/relationships/slideLayout" Target="../slideLayouts/slideLayout97.xml"/><Relationship Id="rId14" Type="http://schemas.openxmlformats.org/officeDocument/2006/relationships/slideLayout" Target="../slideLayouts/slideLayout92.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56" Type="http://schemas.openxmlformats.org/officeDocument/2006/relationships/slideLayout" Target="../slideLayouts/slideLayout134.xml"/><Relationship Id="rId77" Type="http://schemas.openxmlformats.org/officeDocument/2006/relationships/slideLayout" Target="../slideLayouts/slideLayout155.xml"/><Relationship Id="rId8" Type="http://schemas.openxmlformats.org/officeDocument/2006/relationships/slideLayout" Target="../slideLayouts/slideLayout86.xml"/><Relationship Id="rId51" Type="http://schemas.openxmlformats.org/officeDocument/2006/relationships/slideLayout" Target="../slideLayouts/slideLayout129.xml"/><Relationship Id="rId72" Type="http://schemas.openxmlformats.org/officeDocument/2006/relationships/slideLayout" Target="../slideLayouts/slideLayout150.xml"/><Relationship Id="rId93" Type="http://schemas.openxmlformats.org/officeDocument/2006/relationships/image" Target="../media/image2.emf"/><Relationship Id="rId98" Type="http://schemas.openxmlformats.org/officeDocument/2006/relationships/image" Target="../media/image7.emf"/></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slideLayout" Target="../slideLayouts/slideLayout192.xml"/><Relationship Id="rId39" Type="http://schemas.openxmlformats.org/officeDocument/2006/relationships/slideLayout" Target="../slideLayouts/slideLayout205.xml"/><Relationship Id="rId21" Type="http://schemas.openxmlformats.org/officeDocument/2006/relationships/slideLayout" Target="../slideLayouts/slideLayout187.xml"/><Relationship Id="rId34" Type="http://schemas.openxmlformats.org/officeDocument/2006/relationships/slideLayout" Target="../slideLayouts/slideLayout200.xml"/><Relationship Id="rId42" Type="http://schemas.openxmlformats.org/officeDocument/2006/relationships/theme" Target="../theme/theme3.xml"/><Relationship Id="rId47" Type="http://schemas.openxmlformats.org/officeDocument/2006/relationships/image" Target="../media/image3.png"/><Relationship Id="rId50" Type="http://schemas.openxmlformats.org/officeDocument/2006/relationships/image" Target="../media/image6.emf"/><Relationship Id="rId7" Type="http://schemas.openxmlformats.org/officeDocument/2006/relationships/slideLayout" Target="../slideLayouts/slideLayout17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9" Type="http://schemas.openxmlformats.org/officeDocument/2006/relationships/slideLayout" Target="../slideLayouts/slideLayout195.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32" Type="http://schemas.openxmlformats.org/officeDocument/2006/relationships/slideLayout" Target="../slideLayouts/slideLayout198.xml"/><Relationship Id="rId37" Type="http://schemas.openxmlformats.org/officeDocument/2006/relationships/slideLayout" Target="../slideLayouts/slideLayout203.xml"/><Relationship Id="rId40" Type="http://schemas.openxmlformats.org/officeDocument/2006/relationships/slideLayout" Target="../slideLayouts/slideLayout206.xml"/><Relationship Id="rId45" Type="http://schemas.openxmlformats.org/officeDocument/2006/relationships/image" Target="../media/image1.emf"/><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36" Type="http://schemas.openxmlformats.org/officeDocument/2006/relationships/slideLayout" Target="../slideLayouts/slideLayout202.xml"/><Relationship Id="rId49" Type="http://schemas.openxmlformats.org/officeDocument/2006/relationships/image" Target="../media/image5.emf"/><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31" Type="http://schemas.openxmlformats.org/officeDocument/2006/relationships/slideLayout" Target="../slideLayouts/slideLayout197.xml"/><Relationship Id="rId44" Type="http://schemas.openxmlformats.org/officeDocument/2006/relationships/audio" Target="../media/media1.mp3"/><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30" Type="http://schemas.openxmlformats.org/officeDocument/2006/relationships/slideLayout" Target="../slideLayouts/slideLayout196.xml"/><Relationship Id="rId35" Type="http://schemas.openxmlformats.org/officeDocument/2006/relationships/slideLayout" Target="../slideLayouts/slideLayout201.xml"/><Relationship Id="rId43" Type="http://schemas.microsoft.com/office/2007/relationships/media" Target="../media/media1.mp3"/><Relationship Id="rId48" Type="http://schemas.openxmlformats.org/officeDocument/2006/relationships/image" Target="../media/image4.emf"/><Relationship Id="rId8" Type="http://schemas.openxmlformats.org/officeDocument/2006/relationships/slideLayout" Target="../slideLayouts/slideLayout174.xml"/><Relationship Id="rId51" Type="http://schemas.openxmlformats.org/officeDocument/2006/relationships/image" Target="../media/image7.emf"/><Relationship Id="rId3" Type="http://schemas.openxmlformats.org/officeDocument/2006/relationships/slideLayout" Target="../slideLayouts/slideLayout169.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33" Type="http://schemas.openxmlformats.org/officeDocument/2006/relationships/slideLayout" Target="../slideLayouts/slideLayout199.xml"/><Relationship Id="rId38" Type="http://schemas.openxmlformats.org/officeDocument/2006/relationships/slideLayout" Target="../slideLayouts/slideLayout204.xml"/><Relationship Id="rId46" Type="http://schemas.openxmlformats.org/officeDocument/2006/relationships/image" Target="../media/image2.emf"/><Relationship Id="rId20" Type="http://schemas.openxmlformats.org/officeDocument/2006/relationships/slideLayout" Target="../slideLayouts/slideLayout186.xml"/><Relationship Id="rId41" Type="http://schemas.openxmlformats.org/officeDocument/2006/relationships/slideLayout" Target="../slideLayouts/slideLayout207.xml"/><Relationship Id="rId1" Type="http://schemas.openxmlformats.org/officeDocument/2006/relationships/slideLayout" Target="../slideLayouts/slideLayout167.xml"/><Relationship Id="rId6" Type="http://schemas.openxmlformats.org/officeDocument/2006/relationships/slideLayout" Target="../slideLayouts/slideLayout1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4.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5.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42.xml"/><Relationship Id="rId18" Type="http://schemas.openxmlformats.org/officeDocument/2006/relationships/slideLayout" Target="../slideLayouts/slideLayout247.xml"/><Relationship Id="rId26" Type="http://schemas.openxmlformats.org/officeDocument/2006/relationships/slideLayout" Target="../slideLayouts/slideLayout255.xml"/><Relationship Id="rId39" Type="http://schemas.openxmlformats.org/officeDocument/2006/relationships/slideLayout" Target="../slideLayouts/slideLayout268.xml"/><Relationship Id="rId21" Type="http://schemas.openxmlformats.org/officeDocument/2006/relationships/slideLayout" Target="../slideLayouts/slideLayout250.xml"/><Relationship Id="rId34" Type="http://schemas.openxmlformats.org/officeDocument/2006/relationships/slideLayout" Target="../slideLayouts/slideLayout263.xml"/><Relationship Id="rId42" Type="http://schemas.openxmlformats.org/officeDocument/2006/relationships/theme" Target="../theme/theme6.xml"/><Relationship Id="rId47" Type="http://schemas.openxmlformats.org/officeDocument/2006/relationships/image" Target="../media/image3.png"/><Relationship Id="rId50" Type="http://schemas.openxmlformats.org/officeDocument/2006/relationships/image" Target="../media/image6.emf"/><Relationship Id="rId7" Type="http://schemas.openxmlformats.org/officeDocument/2006/relationships/slideLayout" Target="../slideLayouts/slideLayout236.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29" Type="http://schemas.openxmlformats.org/officeDocument/2006/relationships/slideLayout" Target="../slideLayouts/slideLayout258.xml"/><Relationship Id="rId11" Type="http://schemas.openxmlformats.org/officeDocument/2006/relationships/slideLayout" Target="../slideLayouts/slideLayout240.xml"/><Relationship Id="rId24" Type="http://schemas.openxmlformats.org/officeDocument/2006/relationships/slideLayout" Target="../slideLayouts/slideLayout253.xml"/><Relationship Id="rId32" Type="http://schemas.openxmlformats.org/officeDocument/2006/relationships/slideLayout" Target="../slideLayouts/slideLayout261.xml"/><Relationship Id="rId37" Type="http://schemas.openxmlformats.org/officeDocument/2006/relationships/slideLayout" Target="../slideLayouts/slideLayout266.xml"/><Relationship Id="rId40" Type="http://schemas.openxmlformats.org/officeDocument/2006/relationships/slideLayout" Target="../slideLayouts/slideLayout269.xml"/><Relationship Id="rId45" Type="http://schemas.openxmlformats.org/officeDocument/2006/relationships/image" Target="../media/image1.emf"/><Relationship Id="rId5" Type="http://schemas.openxmlformats.org/officeDocument/2006/relationships/slideLayout" Target="../slideLayouts/slideLayout234.xml"/><Relationship Id="rId15" Type="http://schemas.openxmlformats.org/officeDocument/2006/relationships/slideLayout" Target="../slideLayouts/slideLayout244.xml"/><Relationship Id="rId23" Type="http://schemas.openxmlformats.org/officeDocument/2006/relationships/slideLayout" Target="../slideLayouts/slideLayout252.xml"/><Relationship Id="rId28" Type="http://schemas.openxmlformats.org/officeDocument/2006/relationships/slideLayout" Target="../slideLayouts/slideLayout257.xml"/><Relationship Id="rId36" Type="http://schemas.openxmlformats.org/officeDocument/2006/relationships/slideLayout" Target="../slideLayouts/slideLayout265.xml"/><Relationship Id="rId49" Type="http://schemas.openxmlformats.org/officeDocument/2006/relationships/image" Target="../media/image5.emf"/><Relationship Id="rId10" Type="http://schemas.openxmlformats.org/officeDocument/2006/relationships/slideLayout" Target="../slideLayouts/slideLayout239.xml"/><Relationship Id="rId19" Type="http://schemas.openxmlformats.org/officeDocument/2006/relationships/slideLayout" Target="../slideLayouts/slideLayout248.xml"/><Relationship Id="rId31" Type="http://schemas.openxmlformats.org/officeDocument/2006/relationships/slideLayout" Target="../slideLayouts/slideLayout260.xml"/><Relationship Id="rId44" Type="http://schemas.openxmlformats.org/officeDocument/2006/relationships/audio" Target="../media/media1.mp3"/><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 Id="rId22" Type="http://schemas.openxmlformats.org/officeDocument/2006/relationships/slideLayout" Target="../slideLayouts/slideLayout251.xml"/><Relationship Id="rId27" Type="http://schemas.openxmlformats.org/officeDocument/2006/relationships/slideLayout" Target="../slideLayouts/slideLayout256.xml"/><Relationship Id="rId30" Type="http://schemas.openxmlformats.org/officeDocument/2006/relationships/slideLayout" Target="../slideLayouts/slideLayout259.xml"/><Relationship Id="rId35" Type="http://schemas.openxmlformats.org/officeDocument/2006/relationships/slideLayout" Target="../slideLayouts/slideLayout264.xml"/><Relationship Id="rId43" Type="http://schemas.microsoft.com/office/2007/relationships/media" Target="../media/media1.mp3"/><Relationship Id="rId48" Type="http://schemas.openxmlformats.org/officeDocument/2006/relationships/image" Target="../media/image4.emf"/><Relationship Id="rId8" Type="http://schemas.openxmlformats.org/officeDocument/2006/relationships/slideLayout" Target="../slideLayouts/slideLayout237.xml"/><Relationship Id="rId51" Type="http://schemas.openxmlformats.org/officeDocument/2006/relationships/image" Target="../media/image7.emf"/><Relationship Id="rId3" Type="http://schemas.openxmlformats.org/officeDocument/2006/relationships/slideLayout" Target="../slideLayouts/slideLayout232.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5" Type="http://schemas.openxmlformats.org/officeDocument/2006/relationships/slideLayout" Target="../slideLayouts/slideLayout254.xml"/><Relationship Id="rId33" Type="http://schemas.openxmlformats.org/officeDocument/2006/relationships/slideLayout" Target="../slideLayouts/slideLayout262.xml"/><Relationship Id="rId38" Type="http://schemas.openxmlformats.org/officeDocument/2006/relationships/slideLayout" Target="../slideLayouts/slideLayout267.xml"/><Relationship Id="rId46" Type="http://schemas.openxmlformats.org/officeDocument/2006/relationships/image" Target="../media/image2.emf"/><Relationship Id="rId20" Type="http://schemas.openxmlformats.org/officeDocument/2006/relationships/slideLayout" Target="../slideLayouts/slideLayout249.xml"/><Relationship Id="rId41" Type="http://schemas.openxmlformats.org/officeDocument/2006/relationships/slideLayout" Target="../slideLayouts/slideLayout270.xml"/><Relationship Id="rId1" Type="http://schemas.openxmlformats.org/officeDocument/2006/relationships/slideLayout" Target="../slideLayouts/slideLayout230.xml"/><Relationship Id="rId6" Type="http://schemas.openxmlformats.org/officeDocument/2006/relationships/slideLayout" Target="../slideLayouts/slideLayout2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82"/>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83"/>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81"/>
            <p:extLst>
              <p:ext uri="{DAA4B4D4-6D71-4841-9C94-3DE7FCFB9230}">
                <p14:media xmlns:p14="http://schemas.microsoft.com/office/powerpoint/2010/main" r:embed="rId80"/>
              </p:ext>
            </p:extLst>
          </p:nvPr>
        </p:nvPicPr>
        <p:blipFill>
          <a:blip r:embed="rId84"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85"/>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86"/>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87"/>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88"/>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06392120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61" r:id="rId7"/>
    <p:sldLayoutId id="2147483662" r:id="rId8"/>
    <p:sldLayoutId id="2147483663" r:id="rId9"/>
    <p:sldLayoutId id="2147483664" r:id="rId10"/>
    <p:sldLayoutId id="2147483665"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709" r:id="rId21"/>
    <p:sldLayoutId id="2147483710" r:id="rId22"/>
    <p:sldLayoutId id="2147483711" r:id="rId23"/>
    <p:sldLayoutId id="2147483712" r:id="rId24"/>
    <p:sldLayoutId id="2147483713" r:id="rId25"/>
    <p:sldLayoutId id="2147483714" r:id="rId26"/>
    <p:sldLayoutId id="2147483716" r:id="rId27"/>
    <p:sldLayoutId id="2147483717" r:id="rId28"/>
    <p:sldLayoutId id="2147483718" r:id="rId29"/>
    <p:sldLayoutId id="2147483725" r:id="rId30"/>
    <p:sldLayoutId id="2147483726" r:id="rId31"/>
    <p:sldLayoutId id="2147483727" r:id="rId32"/>
    <p:sldLayoutId id="2147483728" r:id="rId33"/>
    <p:sldLayoutId id="2147483729" r:id="rId34"/>
    <p:sldLayoutId id="2147483793" r:id="rId35"/>
    <p:sldLayoutId id="2147483810" r:id="rId36"/>
    <p:sldLayoutId id="2147483837" r:id="rId37"/>
    <p:sldLayoutId id="2147483838" r:id="rId38"/>
    <p:sldLayoutId id="2147483842" r:id="rId39"/>
    <p:sldLayoutId id="2147483845" r:id="rId40"/>
    <p:sldLayoutId id="2147483846" r:id="rId41"/>
    <p:sldLayoutId id="2147483848" r:id="rId42"/>
    <p:sldLayoutId id="2147483866" r:id="rId43"/>
    <p:sldLayoutId id="2147483867" r:id="rId44"/>
    <p:sldLayoutId id="2147483868" r:id="rId45"/>
    <p:sldLayoutId id="2147483869" r:id="rId46"/>
    <p:sldLayoutId id="2147483941" r:id="rId47"/>
    <p:sldLayoutId id="2147483970" r:id="rId48"/>
    <p:sldLayoutId id="2147483997" r:id="rId49"/>
    <p:sldLayoutId id="2147484005" r:id="rId50"/>
    <p:sldLayoutId id="2147484012" r:id="rId51"/>
    <p:sldLayoutId id="2147484013" r:id="rId52"/>
    <p:sldLayoutId id="2147484080" r:id="rId53"/>
    <p:sldLayoutId id="2147484097" r:id="rId54"/>
    <p:sldLayoutId id="2147484124" r:id="rId55"/>
    <p:sldLayoutId id="2147484132" r:id="rId56"/>
    <p:sldLayoutId id="2147484134" r:id="rId57"/>
    <p:sldLayoutId id="2147484135" r:id="rId58"/>
    <p:sldLayoutId id="2147484136" r:id="rId59"/>
    <p:sldLayoutId id="2147484137" r:id="rId60"/>
    <p:sldLayoutId id="2147484138" r:id="rId61"/>
    <p:sldLayoutId id="2147484139" r:id="rId62"/>
    <p:sldLayoutId id="2147484140" r:id="rId63"/>
    <p:sldLayoutId id="2147484142" r:id="rId64"/>
    <p:sldLayoutId id="2147484144" r:id="rId65"/>
    <p:sldLayoutId id="2147484146" r:id="rId66"/>
    <p:sldLayoutId id="2147484148" r:id="rId67"/>
    <p:sldLayoutId id="2147484157" r:id="rId68"/>
    <p:sldLayoutId id="2147484159" r:id="rId69"/>
    <p:sldLayoutId id="2147484161" r:id="rId70"/>
    <p:sldLayoutId id="2147484163" r:id="rId71"/>
    <p:sldLayoutId id="2147484165" r:id="rId72"/>
    <p:sldLayoutId id="2147484167" r:id="rId73"/>
    <p:sldLayoutId id="2147484168" r:id="rId74"/>
    <p:sldLayoutId id="2147484172" r:id="rId75"/>
    <p:sldLayoutId id="2147484173" r:id="rId76"/>
    <p:sldLayoutId id="2147484174" r:id="rId77"/>
    <p:sldLayoutId id="2147484175" r:id="rId78"/>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92"/>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93"/>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91"/>
            <p:extLst>
              <p:ext uri="{DAA4B4D4-6D71-4841-9C94-3DE7FCFB9230}">
                <p14:media xmlns:p14="http://schemas.microsoft.com/office/powerpoint/2010/main" r:embed="rId90"/>
              </p:ext>
            </p:extLst>
          </p:nvPr>
        </p:nvPicPr>
        <p:blipFill>
          <a:blip r:embed="rId94"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95"/>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96"/>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97"/>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98"/>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3167350739"/>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5" r:id="rId7"/>
    <p:sldLayoutId id="2147484186" r:id="rId8"/>
    <p:sldLayoutId id="2147484187" r:id="rId9"/>
    <p:sldLayoutId id="2147484188" r:id="rId10"/>
    <p:sldLayoutId id="2147484189" r:id="rId11"/>
    <p:sldLayoutId id="2147484198" r:id="rId12"/>
    <p:sldLayoutId id="2147484199" r:id="rId13"/>
    <p:sldLayoutId id="2147484200" r:id="rId14"/>
    <p:sldLayoutId id="2147484201" r:id="rId15"/>
    <p:sldLayoutId id="2147484202" r:id="rId16"/>
    <p:sldLayoutId id="2147484203" r:id="rId17"/>
    <p:sldLayoutId id="2147484204" r:id="rId18"/>
    <p:sldLayoutId id="2147484205" r:id="rId19"/>
    <p:sldLayoutId id="2147484206" r:id="rId20"/>
    <p:sldLayoutId id="2147484233" r:id="rId21"/>
    <p:sldLayoutId id="2147484234" r:id="rId22"/>
    <p:sldLayoutId id="2147484235" r:id="rId23"/>
    <p:sldLayoutId id="2147484236" r:id="rId24"/>
    <p:sldLayoutId id="2147484237" r:id="rId25"/>
    <p:sldLayoutId id="2147484238" r:id="rId26"/>
    <p:sldLayoutId id="2147484240" r:id="rId27"/>
    <p:sldLayoutId id="2147484241" r:id="rId28"/>
    <p:sldLayoutId id="2147484242" r:id="rId29"/>
    <p:sldLayoutId id="2147484249" r:id="rId30"/>
    <p:sldLayoutId id="2147484250" r:id="rId31"/>
    <p:sldLayoutId id="2147484251" r:id="rId32"/>
    <p:sldLayoutId id="2147484252" r:id="rId33"/>
    <p:sldLayoutId id="2147484253" r:id="rId34"/>
    <p:sldLayoutId id="2147484317" r:id="rId35"/>
    <p:sldLayoutId id="2147484333" r:id="rId36"/>
    <p:sldLayoutId id="2147484334" r:id="rId37"/>
    <p:sldLayoutId id="2147484361" r:id="rId38"/>
    <p:sldLayoutId id="2147484362" r:id="rId39"/>
    <p:sldLayoutId id="2147484366" r:id="rId40"/>
    <p:sldLayoutId id="2147484369" r:id="rId41"/>
    <p:sldLayoutId id="2147484370" r:id="rId42"/>
    <p:sldLayoutId id="2147484372" r:id="rId43"/>
    <p:sldLayoutId id="2147484390" r:id="rId44"/>
    <p:sldLayoutId id="2147484391" r:id="rId45"/>
    <p:sldLayoutId id="2147484392" r:id="rId46"/>
    <p:sldLayoutId id="2147484393" r:id="rId47"/>
    <p:sldLayoutId id="2147484394" r:id="rId48"/>
    <p:sldLayoutId id="2147484465" r:id="rId49"/>
    <p:sldLayoutId id="2147484466" r:id="rId50"/>
    <p:sldLayoutId id="2147484494" r:id="rId51"/>
    <p:sldLayoutId id="2147484521" r:id="rId52"/>
    <p:sldLayoutId id="2147484529" r:id="rId53"/>
    <p:sldLayoutId id="2147484536" r:id="rId54"/>
    <p:sldLayoutId id="2147484537" r:id="rId55"/>
    <p:sldLayoutId id="2147484604" r:id="rId56"/>
    <p:sldLayoutId id="2147484621" r:id="rId57"/>
    <p:sldLayoutId id="2147484648" r:id="rId58"/>
    <p:sldLayoutId id="2147484656" r:id="rId59"/>
    <p:sldLayoutId id="2147484658" r:id="rId60"/>
    <p:sldLayoutId id="2147484659" r:id="rId61"/>
    <p:sldLayoutId id="2147484660" r:id="rId62"/>
    <p:sldLayoutId id="2147484661" r:id="rId63"/>
    <p:sldLayoutId id="2147484662" r:id="rId64"/>
    <p:sldLayoutId id="2147484663" r:id="rId65"/>
    <p:sldLayoutId id="2147484664" r:id="rId66"/>
    <p:sldLayoutId id="2147484666" r:id="rId67"/>
    <p:sldLayoutId id="2147484668" r:id="rId68"/>
    <p:sldLayoutId id="2147484670" r:id="rId69"/>
    <p:sldLayoutId id="2147484672" r:id="rId70"/>
    <p:sldLayoutId id="2147484681" r:id="rId71"/>
    <p:sldLayoutId id="2147484683" r:id="rId72"/>
    <p:sldLayoutId id="2147484685" r:id="rId73"/>
    <p:sldLayoutId id="2147484687" r:id="rId74"/>
    <p:sldLayoutId id="2147484689" r:id="rId75"/>
    <p:sldLayoutId id="2147484691" r:id="rId76"/>
    <p:sldLayoutId id="2147484692" r:id="rId77"/>
    <p:sldLayoutId id="2147484696" r:id="rId78"/>
    <p:sldLayoutId id="2147484697" r:id="rId79"/>
    <p:sldLayoutId id="2147484698" r:id="rId80"/>
    <p:sldLayoutId id="2147484699" r:id="rId81"/>
    <p:sldLayoutId id="2147484700" r:id="rId82"/>
    <p:sldLayoutId id="2147484713" r:id="rId83"/>
    <p:sldLayoutId id="2147484990" r:id="rId84"/>
    <p:sldLayoutId id="2147484994" r:id="rId85"/>
    <p:sldLayoutId id="2147484998" r:id="rId86"/>
    <p:sldLayoutId id="2147484999" r:id="rId87"/>
    <p:sldLayoutId id="2147485008" r:id="rId88"/>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45"/>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46"/>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44"/>
            <p:extLst>
              <p:ext uri="{DAA4B4D4-6D71-4841-9C94-3DE7FCFB9230}">
                <p14:media xmlns:p14="http://schemas.microsoft.com/office/powerpoint/2010/main" r:embed="rId43"/>
              </p:ext>
            </p:extLst>
          </p:nvPr>
        </p:nvPicPr>
        <p:blipFill>
          <a:blip r:embed="rId47"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48"/>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49"/>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50"/>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51"/>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335520175"/>
      </p:ext>
    </p:extLst>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3" r:id="rId7"/>
    <p:sldLayoutId id="2147484724" r:id="rId8"/>
    <p:sldLayoutId id="2147484725" r:id="rId9"/>
    <p:sldLayoutId id="2147484726" r:id="rId10"/>
    <p:sldLayoutId id="2147484727" r:id="rId11"/>
    <p:sldLayoutId id="2147484736" r:id="rId12"/>
    <p:sldLayoutId id="2147484737" r:id="rId13"/>
    <p:sldLayoutId id="2147484738" r:id="rId14"/>
    <p:sldLayoutId id="2147484739" r:id="rId15"/>
    <p:sldLayoutId id="2147484740" r:id="rId16"/>
    <p:sldLayoutId id="2147484741" r:id="rId17"/>
    <p:sldLayoutId id="2147484742" r:id="rId18"/>
    <p:sldLayoutId id="2147484743" r:id="rId19"/>
    <p:sldLayoutId id="2147484744" r:id="rId20"/>
    <p:sldLayoutId id="2147484745" r:id="rId21"/>
    <p:sldLayoutId id="2147484771" r:id="rId22"/>
    <p:sldLayoutId id="2147484772" r:id="rId23"/>
    <p:sldLayoutId id="2147484773" r:id="rId24"/>
    <p:sldLayoutId id="2147484774" r:id="rId25"/>
    <p:sldLayoutId id="2147484775" r:id="rId26"/>
    <p:sldLayoutId id="2147484776" r:id="rId27"/>
    <p:sldLayoutId id="2147484778" r:id="rId28"/>
    <p:sldLayoutId id="2147484779" r:id="rId29"/>
    <p:sldLayoutId id="2147484780" r:id="rId30"/>
    <p:sldLayoutId id="2147484787" r:id="rId31"/>
    <p:sldLayoutId id="2147484788" r:id="rId32"/>
    <p:sldLayoutId id="2147484789" r:id="rId33"/>
    <p:sldLayoutId id="2147484790" r:id="rId34"/>
    <p:sldLayoutId id="2147484791" r:id="rId35"/>
    <p:sldLayoutId id="2147484855" r:id="rId36"/>
    <p:sldLayoutId id="2147484906" r:id="rId37"/>
    <p:sldLayoutId id="2147484910" r:id="rId38"/>
    <p:sldLayoutId id="2147484914" r:id="rId39"/>
    <p:sldLayoutId id="2147484915" r:id="rId40"/>
    <p:sldLayoutId id="2147484924" r:id="rId41"/>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600">
                <a:solidFill>
                  <a:prstClr val="black">
                    <a:tint val="75000"/>
                  </a:prstClr>
                </a:solidFill>
                <a:latin typeface="Calibri"/>
              </a:defRPr>
            </a:lvl1pPr>
          </a:lstStyle>
          <a:p>
            <a:pPr defTabSz="914400">
              <a:defRPr/>
            </a:pPr>
            <a:fld id="{91252D80-4C92-4963-B6F6-6D581F5F6162}" type="datetimeFigureOut">
              <a:rPr lang="zh-CN" altLang="en-US"/>
              <a:pPr defTabSz="914400">
                <a:defRPr/>
              </a:pPr>
              <a:t>2022/9/15</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prstClr val="black">
                    <a:tint val="75000"/>
                  </a:prstClr>
                </a:solidFill>
                <a:latin typeface="Calibri"/>
              </a:defRPr>
            </a:lvl1pPr>
          </a:lstStyle>
          <a:p>
            <a:pPr defTabSz="914400">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600">
                <a:solidFill>
                  <a:prstClr val="black">
                    <a:tint val="75000"/>
                  </a:prstClr>
                </a:solidFill>
                <a:latin typeface="Calibri"/>
              </a:defRPr>
            </a:lvl1pPr>
          </a:lstStyle>
          <a:p>
            <a:pPr defTabSz="914400">
              <a:defRPr/>
            </a:pPr>
            <a:fld id="{A48F1F9D-75E7-4FF8-AD8C-9E66AE009552}" type="slidenum">
              <a:rPr lang="zh-CN" altLang="en-US"/>
              <a:pPr defTabSz="914400">
                <a:defRPr/>
              </a:pPr>
              <a:t>‹#›</a:t>
            </a:fld>
            <a:endParaRPr lang="zh-CN" altLang="en-US"/>
          </a:p>
        </p:txBody>
      </p:sp>
    </p:spTree>
    <p:extLst>
      <p:ext uri="{BB962C8B-B14F-4D97-AF65-F5344CB8AC3E}">
        <p14:creationId xmlns:p14="http://schemas.microsoft.com/office/powerpoint/2010/main" val="3955857714"/>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Lst>
  <p:txStyles>
    <p:titleStyle>
      <a:lvl1pPr algn="ctr" defTabSz="1217613" rtl="0" eaLnBrk="0" fontAlgn="base" hangingPunct="0">
        <a:spcBef>
          <a:spcPct val="0"/>
        </a:spcBef>
        <a:spcAft>
          <a:spcPct val="0"/>
        </a:spcAft>
        <a:defRPr sz="5800" kern="12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defRPr>
      </a:lvl2pPr>
      <a:lvl3pPr algn="ctr" defTabSz="1217613" rtl="0" eaLnBrk="0" fontAlgn="base" hangingPunct="0">
        <a:spcBef>
          <a:spcPct val="0"/>
        </a:spcBef>
        <a:spcAft>
          <a:spcPct val="0"/>
        </a:spcAft>
        <a:defRPr sz="5800">
          <a:solidFill>
            <a:schemeClr val="tx1"/>
          </a:solidFill>
          <a:latin typeface="Calibri" panose="020F0502020204030204" pitchFamily="34" charset="0"/>
        </a:defRPr>
      </a:lvl3pPr>
      <a:lvl4pPr algn="ctr" defTabSz="1217613" rtl="0" eaLnBrk="0" fontAlgn="base" hangingPunct="0">
        <a:spcBef>
          <a:spcPct val="0"/>
        </a:spcBef>
        <a:spcAft>
          <a:spcPct val="0"/>
        </a:spcAft>
        <a:defRPr sz="5800">
          <a:solidFill>
            <a:schemeClr val="tx1"/>
          </a:solidFill>
          <a:latin typeface="Calibri" panose="020F0502020204030204" pitchFamily="34" charset="0"/>
        </a:defRPr>
      </a:lvl4pPr>
      <a:lvl5pPr algn="ctr" defTabSz="1217613" rtl="0" eaLnBrk="0" fontAlgn="base" hangingPunct="0">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1CDCFDC-60C0-4D57-B86D-21C7416023F3}" type="datetimeFigureOut">
              <a:rPr lang="en-US" smtClean="0">
                <a:solidFill>
                  <a:prstClr val="black">
                    <a:tint val="75000"/>
                  </a:prstClr>
                </a:solidFill>
              </a:rPr>
              <a:pPr defTabSz="914400"/>
              <a:t>9/15/2022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F01BE82-B982-4D66-A0A6-3D5BBD2C12A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840981375"/>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45"/>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46"/>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44"/>
            <p:extLst>
              <p:ext uri="{DAA4B4D4-6D71-4841-9C94-3DE7FCFB9230}">
                <p14:media xmlns:p14="http://schemas.microsoft.com/office/powerpoint/2010/main" r:embed="rId43"/>
              </p:ext>
            </p:extLst>
          </p:nvPr>
        </p:nvPicPr>
        <p:blipFill>
          <a:blip r:embed="rId47"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48"/>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49"/>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50"/>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51"/>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2127256747"/>
      </p:ext>
    </p:extLst>
  </p:cSld>
  <p:clrMap bg1="lt1" tx1="dk1" bg2="lt2" tx2="dk2" accent1="accent1" accent2="accent2" accent3="accent3" accent4="accent4" accent5="accent5" accent6="accent6" hlink="hlink" folHlink="folHlink"/>
  <p:sldLayoutIdLst>
    <p:sldLayoutId id="2147485058" r:id="rId1"/>
    <p:sldLayoutId id="2147485059" r:id="rId2"/>
    <p:sldLayoutId id="2147485060" r:id="rId3"/>
    <p:sldLayoutId id="2147485061" r:id="rId4"/>
    <p:sldLayoutId id="2147485062" r:id="rId5"/>
    <p:sldLayoutId id="2147485063" r:id="rId6"/>
    <p:sldLayoutId id="2147485064" r:id="rId7"/>
    <p:sldLayoutId id="2147485065" r:id="rId8"/>
    <p:sldLayoutId id="2147485066" r:id="rId9"/>
    <p:sldLayoutId id="2147485067" r:id="rId10"/>
    <p:sldLayoutId id="2147485068" r:id="rId11"/>
    <p:sldLayoutId id="2147485069" r:id="rId12"/>
    <p:sldLayoutId id="2147485070" r:id="rId13"/>
    <p:sldLayoutId id="2147485071" r:id="rId14"/>
    <p:sldLayoutId id="2147485072" r:id="rId15"/>
    <p:sldLayoutId id="2147485073" r:id="rId16"/>
    <p:sldLayoutId id="2147485074" r:id="rId17"/>
    <p:sldLayoutId id="2147485075" r:id="rId18"/>
    <p:sldLayoutId id="2147485076" r:id="rId19"/>
    <p:sldLayoutId id="2147485077" r:id="rId20"/>
    <p:sldLayoutId id="2147485078" r:id="rId21"/>
    <p:sldLayoutId id="2147485079" r:id="rId22"/>
    <p:sldLayoutId id="2147485080" r:id="rId23"/>
    <p:sldLayoutId id="2147485081" r:id="rId24"/>
    <p:sldLayoutId id="2147485082" r:id="rId25"/>
    <p:sldLayoutId id="2147485083" r:id="rId26"/>
    <p:sldLayoutId id="2147485084" r:id="rId27"/>
    <p:sldLayoutId id="2147485085" r:id="rId28"/>
    <p:sldLayoutId id="2147485086" r:id="rId29"/>
    <p:sldLayoutId id="2147485087" r:id="rId30"/>
    <p:sldLayoutId id="2147485088" r:id="rId31"/>
    <p:sldLayoutId id="2147485089" r:id="rId32"/>
    <p:sldLayoutId id="2147485090" r:id="rId33"/>
    <p:sldLayoutId id="2147485091" r:id="rId34"/>
    <p:sldLayoutId id="2147485092" r:id="rId35"/>
    <p:sldLayoutId id="2147485093" r:id="rId36"/>
    <p:sldLayoutId id="2147485094" r:id="rId37"/>
    <p:sldLayoutId id="2147485095" r:id="rId38"/>
    <p:sldLayoutId id="2147485096" r:id="rId39"/>
    <p:sldLayoutId id="2147485097" r:id="rId40"/>
    <p:sldLayoutId id="2147485098" r:id="rId41"/>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1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96.xml"/></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07.xml"/><Relationship Id="rId6" Type="http://schemas.openxmlformats.org/officeDocument/2006/relationships/image" Target="../media/image54.png"/><Relationship Id="rId11" Type="http://schemas.openxmlformats.org/officeDocument/2006/relationships/image" Target="../media/image62.png"/><Relationship Id="rId5" Type="http://schemas.openxmlformats.org/officeDocument/2006/relationships/image" Target="../media/image53.jpeg"/><Relationship Id="rId10" Type="http://schemas.openxmlformats.org/officeDocument/2006/relationships/image" Target="../media/image61.png"/><Relationship Id="rId4" Type="http://schemas.openxmlformats.org/officeDocument/2006/relationships/image" Target="../media/image52.jpeg"/><Relationship Id="rId9"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07.xml"/><Relationship Id="rId6" Type="http://schemas.openxmlformats.org/officeDocument/2006/relationships/image" Target="../media/image54.png"/><Relationship Id="rId11" Type="http://schemas.openxmlformats.org/officeDocument/2006/relationships/image" Target="../media/image62.png"/><Relationship Id="rId5" Type="http://schemas.openxmlformats.org/officeDocument/2006/relationships/image" Target="../media/image53.jpeg"/><Relationship Id="rId10" Type="http://schemas.openxmlformats.org/officeDocument/2006/relationships/image" Target="../media/image61.png"/><Relationship Id="rId4" Type="http://schemas.openxmlformats.org/officeDocument/2006/relationships/image" Target="../media/image52.jpeg"/><Relationship Id="rId9"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hyperlink" Target="../Downloads/&#212;ng%20gi&#243;ng%20&#273;&#225;nh%20tr&#7853;n_m&#249;ng%209%20h&#7897;i%20gi&#243;ng%202019.mp4" TargetMode="External"/><Relationship Id="rId1" Type="http://schemas.openxmlformats.org/officeDocument/2006/relationships/slideLayout" Target="../slideLayouts/slideLayout29.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07.xml"/><Relationship Id="rId6" Type="http://schemas.openxmlformats.org/officeDocument/2006/relationships/image" Target="../media/image54.png"/><Relationship Id="rId11" Type="http://schemas.openxmlformats.org/officeDocument/2006/relationships/image" Target="../media/image62.png"/><Relationship Id="rId5" Type="http://schemas.openxmlformats.org/officeDocument/2006/relationships/image" Target="../media/image53.jpeg"/><Relationship Id="rId10" Type="http://schemas.openxmlformats.org/officeDocument/2006/relationships/image" Target="../media/image61.png"/><Relationship Id="rId4" Type="http://schemas.openxmlformats.org/officeDocument/2006/relationships/image" Target="../media/image52.jpe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0.svg"/><Relationship Id="rId7" Type="http://schemas.openxmlformats.org/officeDocument/2006/relationships/image" Target="../media/image54.png"/><Relationship Id="rId2" Type="http://schemas.openxmlformats.org/officeDocument/2006/relationships/image" Target="../media/image69.png"/><Relationship Id="rId1" Type="http://schemas.openxmlformats.org/officeDocument/2006/relationships/slideLayout" Target="../slideLayouts/slideLayout85.xml"/><Relationship Id="rId6" Type="http://schemas.openxmlformats.org/officeDocument/2006/relationships/image" Target="../media/image52.jpeg"/><Relationship Id="rId5" Type="http://schemas.openxmlformats.org/officeDocument/2006/relationships/image" Target="../media/image53.jpeg"/><Relationship Id="rId4" Type="http://schemas.openxmlformats.org/officeDocument/2006/relationships/image" Target="../media/image51.jpe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08.xml"/><Relationship Id="rId1" Type="http://schemas.openxmlformats.org/officeDocument/2006/relationships/tags" Target="../tags/tag5.xml"/><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jpeg"/><Relationship Id="rId12" Type="http://schemas.openxmlformats.org/officeDocument/2006/relationships/image" Target="../media/image79.png"/><Relationship Id="rId2" Type="http://schemas.openxmlformats.org/officeDocument/2006/relationships/image" Target="../media/image72.jpeg"/><Relationship Id="rId1" Type="http://schemas.openxmlformats.org/officeDocument/2006/relationships/slideLayout" Target="../slideLayouts/slideLayout85.xml"/><Relationship Id="rId6" Type="http://schemas.openxmlformats.org/officeDocument/2006/relationships/image" Target="../media/image76.jpeg"/><Relationship Id="rId11" Type="http://schemas.openxmlformats.org/officeDocument/2006/relationships/image" Target="../media/image62.png"/><Relationship Id="rId5" Type="http://schemas.openxmlformats.org/officeDocument/2006/relationships/image" Target="../media/image75.jpeg"/><Relationship Id="rId10" Type="http://schemas.openxmlformats.org/officeDocument/2006/relationships/image" Target="../media/image61.png"/><Relationship Id="rId4" Type="http://schemas.openxmlformats.org/officeDocument/2006/relationships/image" Target="../media/image74.jpe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07.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6.xml"/><Relationship Id="rId18" Type="http://schemas.openxmlformats.org/officeDocument/2006/relationships/image" Target="../media/image28.png"/><Relationship Id="rId26" Type="http://schemas.openxmlformats.org/officeDocument/2006/relationships/image" Target="../media/image34.gif"/><Relationship Id="rId3" Type="http://schemas.openxmlformats.org/officeDocument/2006/relationships/audio" Target="../media/audio1.wav"/><Relationship Id="rId21" Type="http://schemas.openxmlformats.org/officeDocument/2006/relationships/image" Target="../media/image30.png"/><Relationship Id="rId7" Type="http://schemas.openxmlformats.org/officeDocument/2006/relationships/slide" Target="slide8.xml"/><Relationship Id="rId12" Type="http://schemas.openxmlformats.org/officeDocument/2006/relationships/image" Target="../media/image24.png"/><Relationship Id="rId17" Type="http://schemas.openxmlformats.org/officeDocument/2006/relationships/image" Target="../media/image27.png"/><Relationship Id="rId25" Type="http://schemas.openxmlformats.org/officeDocument/2006/relationships/image" Target="../media/image33.gif"/><Relationship Id="rId2" Type="http://schemas.openxmlformats.org/officeDocument/2006/relationships/notesSlide" Target="../notesSlides/notesSlide1.xml"/><Relationship Id="rId16" Type="http://schemas.openxmlformats.org/officeDocument/2006/relationships/slide" Target="slide5.xml"/><Relationship Id="rId20" Type="http://schemas.openxmlformats.org/officeDocument/2006/relationships/image" Target="../media/image29.png"/><Relationship Id="rId29" Type="http://schemas.openxmlformats.org/officeDocument/2006/relationships/image" Target="../media/image37.png"/><Relationship Id="rId1" Type="http://schemas.openxmlformats.org/officeDocument/2006/relationships/slideLayout" Target="../slideLayouts/slideLayout220.xml"/><Relationship Id="rId6" Type="http://schemas.openxmlformats.org/officeDocument/2006/relationships/image" Target="../media/image20.png"/><Relationship Id="rId11" Type="http://schemas.openxmlformats.org/officeDocument/2006/relationships/image" Target="../media/image23.png"/><Relationship Id="rId24" Type="http://schemas.openxmlformats.org/officeDocument/2006/relationships/image" Target="../media/image32.gif"/><Relationship Id="rId5" Type="http://schemas.openxmlformats.org/officeDocument/2006/relationships/image" Target="../media/image19.png"/><Relationship Id="rId15" Type="http://schemas.openxmlformats.org/officeDocument/2006/relationships/image" Target="../media/image26.png"/><Relationship Id="rId23" Type="http://schemas.openxmlformats.org/officeDocument/2006/relationships/image" Target="../media/image31.png"/><Relationship Id="rId28" Type="http://schemas.openxmlformats.org/officeDocument/2006/relationships/image" Target="../media/image36.gif"/><Relationship Id="rId10" Type="http://schemas.openxmlformats.org/officeDocument/2006/relationships/slide" Target="slide7.xml"/><Relationship Id="rId19" Type="http://schemas.openxmlformats.org/officeDocument/2006/relationships/slide" Target="slide4.xml"/><Relationship Id="rId4" Type="http://schemas.openxmlformats.org/officeDocument/2006/relationships/image" Target="../media/image18.jpeg"/><Relationship Id="rId9" Type="http://schemas.openxmlformats.org/officeDocument/2006/relationships/image" Target="../media/image22.png"/><Relationship Id="rId14" Type="http://schemas.openxmlformats.org/officeDocument/2006/relationships/image" Target="../media/image25.png"/><Relationship Id="rId22" Type="http://schemas.openxmlformats.org/officeDocument/2006/relationships/slide" Target="slide3.xml"/><Relationship Id="rId27"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173.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173.xml"/></Relationships>
</file>

<file path=ppt/slides/_rels/slide22.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236.xml"/></Relationships>
</file>

<file path=ppt/slides/_rels/slide23.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23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26.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gif"/><Relationship Id="rId1" Type="http://schemas.openxmlformats.org/officeDocument/2006/relationships/slideLayout" Target="../slideLayouts/slideLayout173.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173.xml"/><Relationship Id="rId5" Type="http://schemas.openxmlformats.org/officeDocument/2006/relationships/image" Target="../media/image55.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07.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220.xml"/><Relationship Id="rId6" Type="http://schemas.openxmlformats.org/officeDocument/2006/relationships/slide" Target="slide2.xml"/><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3.png"/></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07.xml"/></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xml"/><Relationship Id="rId1" Type="http://schemas.openxmlformats.org/officeDocument/2006/relationships/slideLayout" Target="../slideLayouts/slideLayout178.xml"/><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8.jpeg"/><Relationship Id="rId2" Type="http://schemas.openxmlformats.org/officeDocument/2006/relationships/notesSlide" Target="../notesSlides/notesSlide11.xml"/><Relationship Id="rId1" Type="http://schemas.openxmlformats.org/officeDocument/2006/relationships/slideLayout" Target="../slideLayouts/slideLayout107.xml"/><Relationship Id="rId6" Type="http://schemas.openxmlformats.org/officeDocument/2006/relationships/image" Target="../media/image97.jpeg"/><Relationship Id="rId5" Type="http://schemas.openxmlformats.org/officeDocument/2006/relationships/image" Target="../media/image56.png"/><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6.xml"/></Relationships>
</file>

<file path=ppt/slides/_rels/slide34.xml.rels><?xml version="1.0" encoding="UTF-8" standalone="yes"?>
<Relationships xmlns="http://schemas.openxmlformats.org/package/2006/relationships"><Relationship Id="rId3" Type="http://schemas.openxmlformats.org/officeDocument/2006/relationships/image" Target="../media/image100.wmf"/><Relationship Id="rId7" Type="http://schemas.openxmlformats.org/officeDocument/2006/relationships/image" Target="../media/image56.png"/><Relationship Id="rId2" Type="http://schemas.openxmlformats.org/officeDocument/2006/relationships/image" Target="../media/image99.wmf"/><Relationship Id="rId1" Type="http://schemas.openxmlformats.org/officeDocument/2006/relationships/slideLayout" Target="../slideLayouts/slideLayout107.xml"/><Relationship Id="rId6" Type="http://schemas.openxmlformats.org/officeDocument/2006/relationships/image" Target="../media/image55.png"/><Relationship Id="rId5" Type="http://schemas.openxmlformats.org/officeDocument/2006/relationships/image" Target="../media/image102.png"/><Relationship Id="rId4" Type="http://schemas.openxmlformats.org/officeDocument/2006/relationships/image" Target="../media/image101.jpeg"/></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image" Target="../media/image103.png"/><Relationship Id="rId1" Type="http://schemas.openxmlformats.org/officeDocument/2006/relationships/slideLayout" Target="../slideLayouts/slideLayout85.xml"/><Relationship Id="rId6" Type="http://schemas.openxmlformats.org/officeDocument/2006/relationships/image" Target="../media/image106.png"/><Relationship Id="rId5" Type="http://schemas.openxmlformats.org/officeDocument/2006/relationships/image" Target="../media/image105.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8.png"/><Relationship Id="rId7"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220.xml"/><Relationship Id="rId6" Type="http://schemas.openxmlformats.org/officeDocument/2006/relationships/image" Target="../media/image42.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220.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220.xml"/><Relationship Id="rId6" Type="http://schemas.openxmlformats.org/officeDocument/2006/relationships/slide" Target="slide2.xml"/><Relationship Id="rId5" Type="http://schemas.openxmlformats.org/officeDocument/2006/relationships/image" Target="../media/image47.jpeg"/><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220.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4.jpeg"/></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8.png"/><Relationship Id="rId7" Type="http://schemas.openxmlformats.org/officeDocument/2006/relationships/image" Target="../media/image50.jpg"/><Relationship Id="rId2" Type="http://schemas.openxmlformats.org/officeDocument/2006/relationships/audio" Target="../media/audio2.wav"/><Relationship Id="rId1" Type="http://schemas.openxmlformats.org/officeDocument/2006/relationships/slideLayout" Target="../slideLayouts/slideLayout220.xml"/><Relationship Id="rId6" Type="http://schemas.openxmlformats.org/officeDocument/2006/relationships/image" Target="../media/image42.jpeg"/><Relationship Id="rId5" Type="http://schemas.openxmlformats.org/officeDocument/2006/relationships/image" Target="../media/image49.jpg"/><Relationship Id="rId4" Type="http://schemas.openxmlformats.org/officeDocument/2006/relationships/image" Target="../media/image48.jp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jpeg"/><Relationship Id="rId3" Type="http://schemas.openxmlformats.org/officeDocument/2006/relationships/tags" Target="../tags/tag4.xml"/><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slideLayout" Target="../slideLayouts/slideLayout7.xml"/><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876C8-7A5C-B9A5-66AA-937698F82196}"/>
              </a:ext>
            </a:extLst>
          </p:cNvPr>
          <p:cNvSpPr>
            <a:spLocks noGrp="1"/>
          </p:cNvSpPr>
          <p:nvPr>
            <p:ph type="title"/>
          </p:nvPr>
        </p:nvSpPr>
        <p:spPr>
          <a:xfrm>
            <a:off x="183683" y="596131"/>
            <a:ext cx="11170117" cy="1325563"/>
          </a:xfrm>
        </p:spPr>
        <p:txBody>
          <a:bodyPr>
            <a:normAutofit fontScale="90000"/>
          </a:bodyPr>
          <a:lstStyle/>
          <a:p>
            <a:r>
              <a:rPr lang="en-US" b="1" dirty="0" err="1">
                <a:solidFill>
                  <a:srgbClr val="002060"/>
                </a:solidFill>
                <a:latin typeface="Times" panose="02020603050405020304" pitchFamily="18" charset="0"/>
                <a:cs typeface="Times" panose="02020603050405020304" pitchFamily="18" charset="0"/>
              </a:rPr>
              <a:t>Thánh</a:t>
            </a:r>
            <a:r>
              <a:rPr lang="en-US" b="1" dirty="0">
                <a:solidFill>
                  <a:srgbClr val="002060"/>
                </a:solidFill>
                <a:latin typeface="Times" panose="02020603050405020304" pitchFamily="18" charset="0"/>
                <a:cs typeface="Times" panose="02020603050405020304" pitchFamily="18" charset="0"/>
              </a:rPr>
              <a:t> </a:t>
            </a:r>
            <a:r>
              <a:rPr lang="en-US" b="1" dirty="0" err="1">
                <a:solidFill>
                  <a:srgbClr val="002060"/>
                </a:solidFill>
                <a:latin typeface="Times" panose="02020603050405020304" pitchFamily="18" charset="0"/>
                <a:cs typeface="Times" panose="02020603050405020304" pitchFamily="18" charset="0"/>
              </a:rPr>
              <a:t>Gióng</a:t>
            </a:r>
            <a:br>
              <a:rPr lang="en-US" dirty="0">
                <a:latin typeface="Times" panose="02020603050405020304" pitchFamily="18" charset="0"/>
                <a:cs typeface="Times" panose="02020603050405020304" pitchFamily="18" charset="0"/>
              </a:rPr>
            </a:b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Đọc</a:t>
            </a:r>
            <a:r>
              <a:rPr lang="en-US" sz="3600" dirty="0">
                <a:solidFill>
                  <a:srgbClr val="FF0000"/>
                </a:solidFill>
                <a:latin typeface="Times" panose="02020603050405020304" pitchFamily="18" charset="0"/>
                <a:cs typeface="Times" panose="02020603050405020304" pitchFamily="18" charset="0"/>
              </a:rPr>
              <a:t> SGK (</a:t>
            </a:r>
            <a:r>
              <a:rPr lang="en-US" sz="3600" dirty="0" err="1">
                <a:solidFill>
                  <a:srgbClr val="FF0000"/>
                </a:solidFill>
                <a:latin typeface="Times" panose="02020603050405020304" pitchFamily="18" charset="0"/>
                <a:cs typeface="Times" panose="02020603050405020304" pitchFamily="18" charset="0"/>
              </a:rPr>
              <a:t>trang</a:t>
            </a:r>
            <a:r>
              <a:rPr lang="en-US" sz="3600" dirty="0">
                <a:solidFill>
                  <a:srgbClr val="FF0000"/>
                </a:solidFill>
                <a:latin typeface="Times" panose="02020603050405020304" pitchFamily="18" charset="0"/>
                <a:cs typeface="Times" panose="02020603050405020304" pitchFamily="18" charset="0"/>
              </a:rPr>
              <a:t> 15 </a:t>
            </a:r>
            <a:r>
              <a:rPr lang="en-US" sz="3600" dirty="0" err="1">
                <a:solidFill>
                  <a:srgbClr val="FF0000"/>
                </a:solidFill>
                <a:latin typeface="Times" panose="02020603050405020304" pitchFamily="18" charset="0"/>
                <a:cs typeface="Times" panose="02020603050405020304" pitchFamily="18" charset="0"/>
              </a:rPr>
              <a:t>đến</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trang</a:t>
            </a:r>
            <a:r>
              <a:rPr lang="en-US" sz="3600" dirty="0">
                <a:solidFill>
                  <a:srgbClr val="FF0000"/>
                </a:solidFill>
                <a:latin typeface="Times" panose="02020603050405020304" pitchFamily="18" charset="0"/>
                <a:cs typeface="Times" panose="02020603050405020304" pitchFamily="18" charset="0"/>
              </a:rPr>
              <a:t> 18)</a:t>
            </a:r>
            <a:br>
              <a:rPr lang="en-US" sz="3600" dirty="0">
                <a:solidFill>
                  <a:srgbClr val="FF0000"/>
                </a:solidFill>
                <a:latin typeface="Times" panose="02020603050405020304" pitchFamily="18" charset="0"/>
                <a:cs typeface="Times" panose="02020603050405020304" pitchFamily="18" charset="0"/>
              </a:rPr>
            </a:b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Đọc</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và</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trả</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lời</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phần</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chuẩn</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bị</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bằng</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miệng</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trang</a:t>
            </a:r>
            <a:r>
              <a:rPr lang="en-US" sz="3600" dirty="0">
                <a:solidFill>
                  <a:srgbClr val="FF0000"/>
                </a:solidFill>
                <a:latin typeface="Times" panose="02020603050405020304" pitchFamily="18" charset="0"/>
                <a:cs typeface="Times" panose="02020603050405020304" pitchFamily="18" charset="0"/>
              </a:rPr>
              <a:t> 15)</a:t>
            </a:r>
            <a:br>
              <a:rPr lang="en-US" sz="3600" dirty="0">
                <a:solidFill>
                  <a:srgbClr val="FF0000"/>
                </a:solidFill>
                <a:latin typeface="Times" panose="02020603050405020304" pitchFamily="18" charset="0"/>
                <a:cs typeface="Times" panose="02020603050405020304" pitchFamily="18" charset="0"/>
              </a:rPr>
            </a:b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Trả</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lời</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các</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câu</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hỏi</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sau</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vào</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vở</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soạn</a:t>
            </a:r>
            <a:r>
              <a:rPr lang="en-US" sz="3600" dirty="0">
                <a:solidFill>
                  <a:srgbClr val="FF0000"/>
                </a:solidFill>
                <a:latin typeface="Times" panose="02020603050405020304" pitchFamily="18" charset="0"/>
                <a:cs typeface="Times" panose="02020603050405020304" pitchFamily="18" charset="0"/>
              </a:rPr>
              <a:t>:</a:t>
            </a:r>
            <a:endParaRPr lang="en-US" dirty="0">
              <a:solidFill>
                <a:srgbClr val="FF0000"/>
              </a:solidFill>
              <a:latin typeface="Times" panose="02020603050405020304" pitchFamily="18" charset="0"/>
              <a:cs typeface="Times" panose="02020603050405020304" pitchFamily="18" charset="0"/>
            </a:endParaRPr>
          </a:p>
        </p:txBody>
      </p:sp>
      <p:sp>
        <p:nvSpPr>
          <p:cNvPr id="3" name="Content Placeholder 2">
            <a:extLst>
              <a:ext uri="{FF2B5EF4-FFF2-40B4-BE49-F238E27FC236}">
                <a16:creationId xmlns:a16="http://schemas.microsoft.com/office/drawing/2014/main" id="{1EEC9B16-299F-3195-4811-588892A4E1AF}"/>
              </a:ext>
            </a:extLst>
          </p:cNvPr>
          <p:cNvSpPr>
            <a:spLocks noGrp="1"/>
          </p:cNvSpPr>
          <p:nvPr>
            <p:ph idx="1"/>
          </p:nvPr>
        </p:nvSpPr>
        <p:spPr>
          <a:xfrm>
            <a:off x="183683" y="2290813"/>
            <a:ext cx="11819020" cy="4463666"/>
          </a:xfrm>
        </p:spPr>
        <p:txBody>
          <a:bodyPr>
            <a:normAutofit fontScale="92500" lnSpcReduction="10000"/>
          </a:bodyPr>
          <a:lstStyle/>
          <a:p>
            <a:pPr marL="514350" indent="-514350">
              <a:buAutoNum type="arabicPeriod"/>
            </a:pPr>
            <a:r>
              <a:rPr lang="en-US" sz="2400" dirty="0" err="1">
                <a:latin typeface="Times" panose="02020603050405020304" pitchFamily="18" charset="0"/>
                <a:cs typeface="Times" panose="02020603050405020304" pitchFamily="18" charset="0"/>
              </a:rPr>
              <a:t>Nêu</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thời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gian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địa</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điểm</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hoàn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cảnh</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diễn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ra</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các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sự</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việc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trong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câu</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chuyện</a:t>
            </a:r>
            <a:r>
              <a:rPr lang="en-US" sz="2400" dirty="0">
                <a:latin typeface="Times" panose="02020603050405020304" pitchFamily="18" charset="0"/>
                <a:cs typeface="Times" panose="02020603050405020304" pitchFamily="18" charset="0"/>
              </a:rPr>
              <a:t>.</a:t>
            </a:r>
          </a:p>
          <a:p>
            <a:pPr marL="514350" indent="-514350">
              <a:buAutoNum type="arabicPeriod"/>
            </a:pPr>
            <a:r>
              <a:rPr lang="en-US" sz="2400" dirty="0" err="1">
                <a:latin typeface="Times" panose="02020603050405020304" pitchFamily="18" charset="0"/>
                <a:cs typeface="Times" panose="02020603050405020304" pitchFamily="18" charset="0"/>
              </a:rPr>
              <a:t>Liệt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kê</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một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số</a:t>
            </a:r>
            <a:r>
              <a:rPr lang="en-US" sz="2400" dirty="0">
                <a:latin typeface="Times" panose="02020603050405020304" pitchFamily="18" charset="0"/>
                <a:cs typeface="Times" panose="02020603050405020304" pitchFamily="18" charset="0"/>
              </a:rPr>
              <a:t> chi </a:t>
            </a:r>
            <a:r>
              <a:rPr lang="en-US" sz="2400" dirty="0" err="1">
                <a:latin typeface="Times" panose="02020603050405020304" pitchFamily="18" charset="0"/>
                <a:cs typeface="Times" panose="02020603050405020304" pitchFamily="18" charset="0"/>
              </a:rPr>
              <a:t>tiết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kì</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ảo</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gắn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liền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với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các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sự</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việc</a:t>
            </a:r>
            <a:r>
              <a:rPr lang="en-US" sz="2400" dirty="0">
                <a:latin typeface="Times" panose="02020603050405020304" pitchFamily="18" charset="0"/>
                <a:cs typeface="Times" panose="02020603050405020304" pitchFamily="18" charset="0"/>
              </a:rPr>
              <a:t>:</a:t>
            </a:r>
          </a:p>
          <a:p>
            <a:pPr>
              <a:buFontTx/>
              <a:buChar char="-"/>
            </a:pPr>
            <a:r>
              <a:rPr lang="en-US" sz="2400" dirty="0" err="1">
                <a:latin typeface="Times" panose="02020603050405020304" pitchFamily="18" charset="0"/>
                <a:cs typeface="Times" panose="02020603050405020304" pitchFamily="18" charset="0"/>
              </a:rPr>
              <a:t>Sinh</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ra</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và</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lớn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lên</a:t>
            </a:r>
            <a:r>
              <a:rPr lang="en-US" sz="2400" dirty="0">
                <a:latin typeface="Times" panose="02020603050405020304" pitchFamily="18" charset="0"/>
                <a:cs typeface="Times" panose="02020603050405020304" pitchFamily="18" charset="0"/>
              </a:rPr>
              <a:t>:</a:t>
            </a:r>
          </a:p>
          <a:p>
            <a:pPr>
              <a:buFontTx/>
              <a:buChar char="-"/>
            </a:pPr>
            <a:r>
              <a:rPr lang="en-US" sz="2400" dirty="0">
                <a:latin typeface="Times" panose="02020603050405020304" pitchFamily="18" charset="0"/>
                <a:cs typeface="Times" panose="02020603050405020304" pitchFamily="18" charset="0"/>
              </a:rPr>
              <a:t>Ra </a:t>
            </a:r>
            <a:r>
              <a:rPr lang="en-US" sz="2400" dirty="0" err="1">
                <a:latin typeface="Times" panose="02020603050405020304" pitchFamily="18" charset="0"/>
                <a:cs typeface="Times" panose="02020603050405020304" pitchFamily="18" charset="0"/>
              </a:rPr>
              <a:t>trận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và</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chiến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thắng</a:t>
            </a:r>
            <a:r>
              <a:rPr lang="en-US" sz="2400" dirty="0">
                <a:latin typeface="Times" panose="02020603050405020304" pitchFamily="18" charset="0"/>
                <a:cs typeface="Times" panose="02020603050405020304" pitchFamily="18" charset="0"/>
              </a:rPr>
              <a:t>:</a:t>
            </a:r>
          </a:p>
          <a:p>
            <a:pPr>
              <a:buFontTx/>
              <a:buChar char="-"/>
            </a:pPr>
            <a:r>
              <a:rPr lang="en-US" sz="2400" dirty="0">
                <a:latin typeface="Times" panose="02020603050405020304" pitchFamily="18" charset="0"/>
                <a:cs typeface="Times" panose="02020603050405020304" pitchFamily="18" charset="0"/>
              </a:rPr>
              <a:t>Bay </a:t>
            </a:r>
            <a:r>
              <a:rPr lang="en-US" sz="2400" dirty="0" err="1">
                <a:latin typeface="Times" panose="02020603050405020304" pitchFamily="18" charset="0"/>
                <a:cs typeface="Times" panose="02020603050405020304" pitchFamily="18" charset="0"/>
              </a:rPr>
              <a:t>về</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trời</a:t>
            </a:r>
            <a:r>
              <a:rPr lang="en-US" sz="2400" dirty="0">
                <a:latin typeface="Times" panose="02020603050405020304" pitchFamily="18" charset="0"/>
                <a:cs typeface="Times" panose="02020603050405020304" pitchFamily="18" charset="0"/>
              </a:rPr>
              <a:t>:</a:t>
            </a:r>
          </a:p>
          <a:p>
            <a:pPr marL="0" indent="0">
              <a:buNone/>
            </a:pPr>
            <a:r>
              <a:rPr lang="en-US" sz="2400" dirty="0" err="1">
                <a:latin typeface="Times" panose="02020603050405020304" pitchFamily="18" charset="0"/>
                <a:cs typeface="Times" panose="02020603050405020304" pitchFamily="18" charset="0"/>
              </a:rPr>
              <a:t>Những</a:t>
            </a:r>
            <a:r>
              <a:rPr lang="en-US" sz="2400" dirty="0">
                <a:latin typeface="Times" panose="02020603050405020304" pitchFamily="18" charset="0"/>
                <a:cs typeface="Times" panose="02020603050405020304" pitchFamily="18" charset="0"/>
              </a:rPr>
              <a:t> chi </a:t>
            </a:r>
            <a:r>
              <a:rPr lang="en-US" sz="2400" dirty="0" err="1">
                <a:latin typeface="Times" panose="02020603050405020304" pitchFamily="18" charset="0"/>
                <a:cs typeface="Times" panose="02020603050405020304" pitchFamily="18" charset="0"/>
              </a:rPr>
              <a:t>tiết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đó</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có</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tác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dụng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gì</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trong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việc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thể</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hiện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nội</a:t>
            </a:r>
            <a:r>
              <a:rPr lang="en-US" sz="2400" dirty="0">
                <a:latin typeface="Times" panose="02020603050405020304" pitchFamily="18" charset="0"/>
                <a:cs typeface="Times" panose="02020603050405020304" pitchFamily="18" charset="0"/>
              </a:rPr>
              <a:t> dung?</a:t>
            </a:r>
          </a:p>
          <a:p>
            <a:pPr marL="0" indent="0">
              <a:buNone/>
            </a:pPr>
            <a:r>
              <a:rPr lang="en-US" sz="2400" dirty="0">
                <a:latin typeface="Times" panose="02020603050405020304" pitchFamily="18" charset="0"/>
                <a:cs typeface="Times" panose="02020603050405020304" pitchFamily="18" charset="0"/>
              </a:rPr>
              <a:t>3. </a:t>
            </a:r>
            <a:r>
              <a:rPr lang="en-US" sz="2400" dirty="0" err="1">
                <a:latin typeface="Times" panose="02020603050405020304" pitchFamily="18" charset="0"/>
                <a:cs typeface="Times" panose="02020603050405020304" pitchFamily="18" charset="0"/>
              </a:rPr>
              <a:t>Những</a:t>
            </a:r>
            <a:r>
              <a:rPr lang="en-US" sz="2400" dirty="0">
                <a:latin typeface="Times" panose="02020603050405020304" pitchFamily="18" charset="0"/>
                <a:cs typeface="Times" panose="02020603050405020304" pitchFamily="18" charset="0"/>
              </a:rPr>
              <a:t> chi </a:t>
            </a:r>
            <a:r>
              <a:rPr lang="en-US" sz="2400" dirty="0" err="1">
                <a:latin typeface="Times" panose="02020603050405020304" pitchFamily="18" charset="0"/>
                <a:cs typeface="Times" panose="02020603050405020304" pitchFamily="18" charset="0"/>
              </a:rPr>
              <a:t>tiết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nào</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cho</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thấy</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mối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liên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hệ</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giữa</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Gióng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và</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nhân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dân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Mối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quan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hệ</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này</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có</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gì</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đặc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biệt</a:t>
            </a:r>
            <a:r>
              <a:rPr lang="en-US" sz="2400" dirty="0">
                <a:latin typeface="Times" panose="02020603050405020304" pitchFamily="18" charset="0"/>
                <a:cs typeface="Times" panose="02020603050405020304" pitchFamily="18" charset="0"/>
              </a:rPr>
              <a:t>?</a:t>
            </a:r>
          </a:p>
          <a:p>
            <a:pPr marL="0" indent="0">
              <a:buNone/>
            </a:pPr>
            <a:r>
              <a:rPr lang="en-US" sz="2400" dirty="0">
                <a:latin typeface="Times" panose="02020603050405020304" pitchFamily="18" charset="0"/>
                <a:cs typeface="Times" panose="02020603050405020304" pitchFamily="18" charset="0"/>
              </a:rPr>
              <a:t>4. Theo </a:t>
            </a:r>
            <a:r>
              <a:rPr lang="en-US" sz="2400" dirty="0" err="1">
                <a:latin typeface="Times" panose="02020603050405020304" pitchFamily="18" charset="0"/>
                <a:cs typeface="Times" panose="02020603050405020304" pitchFamily="18" charset="0"/>
              </a:rPr>
              <a:t>em</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truyện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đã</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phản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ánh</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được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hiện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thực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và</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ước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mơ</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gì</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của</a:t>
            </a:r>
            <a:r>
              <a:rPr lang="en-US" sz="2400" dirty="0">
                <a:latin typeface="Times" panose="02020603050405020304" pitchFamily="18" charset="0"/>
                <a:cs typeface="Times" panose="02020603050405020304" pitchFamily="18" charset="0"/>
              </a:rPr>
              <a:t> cha </a:t>
            </a:r>
            <a:r>
              <a:rPr lang="en-US" sz="2400" dirty="0" err="1">
                <a:latin typeface="Times" panose="02020603050405020304" pitchFamily="18" charset="0"/>
                <a:cs typeface="Times" panose="02020603050405020304" pitchFamily="18" charset="0"/>
              </a:rPr>
              <a:t>ông</a:t>
            </a:r>
            <a:r>
              <a:rPr lang="en-US" sz="2400" dirty="0">
                <a:latin typeface="Times" panose="02020603050405020304" pitchFamily="18" charset="0"/>
                <a:cs typeface="Times" panose="02020603050405020304" pitchFamily="18" charset="0"/>
              </a:rPr>
              <a:t>?</a:t>
            </a:r>
          </a:p>
          <a:p>
            <a:pPr marL="0" indent="0">
              <a:buNone/>
            </a:pPr>
            <a:r>
              <a:rPr lang="en-US" sz="2400" dirty="0">
                <a:latin typeface="Times" panose="02020603050405020304" pitchFamily="18" charset="0"/>
                <a:cs typeface="Times" panose="02020603050405020304" pitchFamily="18" charset="0"/>
              </a:rPr>
              <a:t>5. </a:t>
            </a:r>
            <a:r>
              <a:rPr lang="en-US" sz="2400" dirty="0" err="1">
                <a:latin typeface="Times" panose="02020603050405020304" pitchFamily="18" charset="0"/>
                <a:cs typeface="Times" panose="02020603050405020304" pitchFamily="18" charset="0"/>
              </a:rPr>
              <a:t>Nhân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vật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truyền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thuyết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thường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xuất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hiện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nhằm</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thực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hiện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một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nhiệm</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vụ</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lớn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lao</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Nhiệm</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vụ</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của</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Gióng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là</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gì</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và</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quan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trọng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như</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thế</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nào</a:t>
            </a:r>
            <a:r>
              <a:rPr lang="en-US" sz="2400" dirty="0">
                <a:latin typeface="Times" panose="02020603050405020304" pitchFamily="18" charset="0"/>
                <a:cs typeface="Times" panose="02020603050405020304" pitchFamily="18" charset="0"/>
              </a:rPr>
              <a:t>?</a:t>
            </a:r>
          </a:p>
          <a:p>
            <a:pPr marL="0" indent="0">
              <a:buNone/>
            </a:pPr>
            <a:r>
              <a:rPr lang="en-US" sz="2400" dirty="0">
                <a:latin typeface="Times" panose="02020603050405020304" pitchFamily="18" charset="0"/>
                <a:cs typeface="Times" panose="02020603050405020304" pitchFamily="18" charset="0"/>
              </a:rPr>
              <a:t>6. Sau </a:t>
            </a:r>
            <a:r>
              <a:rPr lang="en-US" sz="2400" dirty="0" err="1">
                <a:latin typeface="Times" panose="02020603050405020304" pitchFamily="18" charset="0"/>
                <a:cs typeface="Times" panose="02020603050405020304" pitchFamily="18" charset="0"/>
              </a:rPr>
              <a:t>khi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đọc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truyện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Thánh</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Gióng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em</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có</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suy</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nghĩ</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gì</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về</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truyền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thống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yêu</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nước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chống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giặc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ngoại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xâm</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của</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dân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tộc</a:t>
            </a:r>
            <a:r>
              <a:rPr lang="en-US" sz="2400" dirty="0">
                <a:latin typeface="Times" panose="02020603050405020304" pitchFamily="18" charset="0"/>
                <a:cs typeface="Times" panose="02020603050405020304" pitchFamily="18" charset="0"/>
              </a:rPr>
              <a:t>?</a:t>
            </a:r>
          </a:p>
        </p:txBody>
      </p:sp>
    </p:spTree>
    <p:extLst>
      <p:ext uri="{BB962C8B-B14F-4D97-AF65-F5344CB8AC3E}">
        <p14:creationId xmlns:p14="http://schemas.microsoft.com/office/powerpoint/2010/main" val="1372219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0103" y="300201"/>
            <a:ext cx="695607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a:r>
              <a:rPr lang="en-US" sz="54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HOẠT ĐỘNG DỰ ÁN</a:t>
            </a:r>
          </a:p>
        </p:txBody>
      </p:sp>
      <p:sp>
        <p:nvSpPr>
          <p:cNvPr id="8" name="Rectangle 7"/>
          <p:cNvSpPr/>
          <p:nvPr/>
        </p:nvSpPr>
        <p:spPr>
          <a:xfrm>
            <a:off x="622354" y="5531412"/>
            <a:ext cx="1675459" cy="646331"/>
          </a:xfrm>
          <a:prstGeom prst="rect">
            <a:avLst/>
          </a:prstGeom>
          <a:solidFill>
            <a:srgbClr val="FFC000"/>
          </a:solidFill>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defTabSz="914400"/>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4</a:t>
            </a:r>
          </a:p>
        </p:txBody>
      </p:sp>
      <p:sp>
        <p:nvSpPr>
          <p:cNvPr id="13" name="Rectangle 12"/>
          <p:cNvSpPr/>
          <p:nvPr/>
        </p:nvSpPr>
        <p:spPr>
          <a:xfrm>
            <a:off x="594644" y="4138010"/>
            <a:ext cx="1675459" cy="646331"/>
          </a:xfrm>
          <a:prstGeom prst="rect">
            <a:avLst/>
          </a:prstGeom>
          <a:solidFill>
            <a:srgbClr val="C9A4E4"/>
          </a:solidFill>
        </p:spPr>
        <p:style>
          <a:lnRef idx="1">
            <a:schemeClr val="accent3"/>
          </a:lnRef>
          <a:fillRef idx="3">
            <a:schemeClr val="accent3"/>
          </a:fillRef>
          <a:effectRef idx="2">
            <a:schemeClr val="accent3"/>
          </a:effectRef>
          <a:fontRef idx="minor">
            <a:schemeClr val="lt1"/>
          </a:fontRef>
        </p:style>
        <p:txBody>
          <a:bodyPr wrap="none" lIns="91440" tIns="45720" rIns="91440" bIns="45720">
            <a:spAutoFit/>
          </a:bodyPr>
          <a:lstStyle/>
          <a:p>
            <a:pPr algn="ctr" defTabSz="914400"/>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3</a:t>
            </a:r>
          </a:p>
        </p:txBody>
      </p:sp>
      <p:sp>
        <p:nvSpPr>
          <p:cNvPr id="14" name="Rectangle 13"/>
          <p:cNvSpPr/>
          <p:nvPr/>
        </p:nvSpPr>
        <p:spPr>
          <a:xfrm>
            <a:off x="659300" y="2870851"/>
            <a:ext cx="1675459" cy="646331"/>
          </a:xfrm>
          <a:prstGeom prst="rect">
            <a:avLst/>
          </a:prstGeom>
          <a:solidFill>
            <a:srgbClr val="0BE5CB"/>
          </a:solidFill>
        </p:spPr>
        <p:style>
          <a:lnRef idx="0">
            <a:schemeClr val="accent2"/>
          </a:lnRef>
          <a:fillRef idx="3">
            <a:schemeClr val="accent2"/>
          </a:fillRef>
          <a:effectRef idx="3">
            <a:schemeClr val="accent2"/>
          </a:effectRef>
          <a:fontRef idx="minor">
            <a:schemeClr val="lt1"/>
          </a:fontRef>
        </p:style>
        <p:txBody>
          <a:bodyPr wrap="none" lIns="91440" tIns="45720" rIns="91440" bIns="45720">
            <a:spAutoFit/>
          </a:bodyPr>
          <a:lstStyle/>
          <a:p>
            <a:pPr algn="ctr" defTabSz="914400"/>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2</a:t>
            </a:r>
          </a:p>
        </p:txBody>
      </p:sp>
      <p:sp>
        <p:nvSpPr>
          <p:cNvPr id="15" name="Rectangle 14"/>
          <p:cNvSpPr/>
          <p:nvPr/>
        </p:nvSpPr>
        <p:spPr>
          <a:xfrm>
            <a:off x="622350" y="1581409"/>
            <a:ext cx="1675459" cy="646331"/>
          </a:xfrm>
          <a:prstGeom prst="rect">
            <a:avLst/>
          </a:prstGeom>
          <a:solidFill>
            <a:srgbClr val="BBF7E7"/>
          </a:solidFill>
        </p:spPr>
        <p:style>
          <a:lnRef idx="0">
            <a:schemeClr val="accent6"/>
          </a:lnRef>
          <a:fillRef idx="3">
            <a:schemeClr val="accent6"/>
          </a:fillRef>
          <a:effectRef idx="3">
            <a:schemeClr val="accent6"/>
          </a:effectRef>
          <a:fontRef idx="minor">
            <a:schemeClr val="lt1"/>
          </a:fontRef>
        </p:style>
        <p:txBody>
          <a:bodyPr wrap="none" lIns="91440" tIns="45720" rIns="91440" bIns="45720">
            <a:spAutoFit/>
          </a:bodyPr>
          <a:lstStyle/>
          <a:p>
            <a:pPr algn="ctr" defTabSz="914400"/>
            <a:r>
              <a:rPr lang="en-US" sz="36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 1</a:t>
            </a:r>
          </a:p>
        </p:txBody>
      </p:sp>
      <p:sp>
        <p:nvSpPr>
          <p:cNvPr id="9" name="TextBox 8"/>
          <p:cNvSpPr txBox="1"/>
          <p:nvPr/>
        </p:nvSpPr>
        <p:spPr>
          <a:xfrm>
            <a:off x="4134905" y="1642964"/>
            <a:ext cx="5327058"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defTabSz="914400"/>
            <a:r>
              <a:rPr lang="en-US" sz="2800" b="1" dirty="0" err="1">
                <a:solidFill>
                  <a:prstClr val="black"/>
                </a:solidFill>
                <a:latin typeface="Times New Roman" pitchFamily="18" charset="0"/>
                <a:cs typeface="Times New Roman" pitchFamily="18" charset="0"/>
              </a:rPr>
              <a:t>Tìm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hiểu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về</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truyền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thuyết</a:t>
            </a:r>
            <a:endParaRPr lang="en-US" sz="2800" i="1" dirty="0">
              <a:solidFill>
                <a:srgbClr val="FF0000"/>
              </a:solidFill>
              <a:latin typeface="Times New Roman" pitchFamily="18" charset="0"/>
              <a:cs typeface="Times New Roman" pitchFamily="18" charset="0"/>
            </a:endParaRPr>
          </a:p>
        </p:txBody>
      </p:sp>
      <p:sp>
        <p:nvSpPr>
          <p:cNvPr id="18" name="TextBox 17"/>
          <p:cNvSpPr txBox="1"/>
          <p:nvPr/>
        </p:nvSpPr>
        <p:spPr>
          <a:xfrm>
            <a:off x="3153187" y="4623464"/>
            <a:ext cx="9195832" cy="523220"/>
          </a:xfrm>
          <a:prstGeom prst="rect">
            <a:avLst/>
          </a:prstGeom>
          <a:noFill/>
        </p:spPr>
        <p:txBody>
          <a:bodyPr wrap="square" rtlCol="0">
            <a:spAutoFit/>
          </a:bodyPr>
          <a:lstStyle/>
          <a:p>
            <a:pPr defTabSz="914400"/>
            <a:endParaRPr lang="en-US" sz="2800">
              <a:solidFill>
                <a:prstClr val="black"/>
              </a:solidFill>
              <a:latin typeface="Times New Roman" pitchFamily="18" charset="0"/>
              <a:cs typeface="Times New Roman" pitchFamily="18" charset="0"/>
            </a:endParaRPr>
          </a:p>
        </p:txBody>
      </p:sp>
      <p:sp>
        <p:nvSpPr>
          <p:cNvPr id="10" name="TextBox 9"/>
          <p:cNvSpPr txBox="1"/>
          <p:nvPr/>
        </p:nvSpPr>
        <p:spPr>
          <a:xfrm>
            <a:off x="4134905" y="4132493"/>
            <a:ext cx="5327058"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defTabSz="914400"/>
            <a:r>
              <a:rPr lang="en-US" sz="2800" b="1" dirty="0" err="1">
                <a:solidFill>
                  <a:prstClr val="black"/>
                </a:solidFill>
                <a:latin typeface="Times New Roman" pitchFamily="18" charset="0"/>
                <a:cs typeface="Times New Roman" pitchFamily="18" charset="0"/>
              </a:rPr>
              <a:t>Tìm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hiểu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chung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về</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văn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bản</a:t>
            </a:r>
            <a:endParaRPr lang="en-US" sz="2800" b="1" dirty="0">
              <a:solidFill>
                <a:prstClr val="black"/>
              </a:solidFill>
              <a:latin typeface="Times New Roman" pitchFamily="18" charset="0"/>
              <a:cs typeface="Times New Roman" pitchFamily="18" charset="0"/>
            </a:endParaRPr>
          </a:p>
        </p:txBody>
      </p:sp>
      <p:sp>
        <p:nvSpPr>
          <p:cNvPr id="20" name="TextBox 19"/>
          <p:cNvSpPr txBox="1"/>
          <p:nvPr/>
        </p:nvSpPr>
        <p:spPr>
          <a:xfrm>
            <a:off x="4134905" y="5583880"/>
            <a:ext cx="5327058"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err="1">
                <a:solidFill>
                  <a:schemeClr val="bg2">
                    <a:lumMod val="25000"/>
                  </a:schemeClr>
                </a:solidFill>
                <a:latin typeface="Times New Roman" panose="02020603050405020304" pitchFamily="18" charset="0"/>
                <a:cs typeface="Times New Roman" panose="02020603050405020304" pitchFamily="18" charset="0"/>
              </a:rPr>
              <a:t>Tìm</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hiểu</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về</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ra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đời</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134905" y="2889317"/>
            <a:ext cx="532705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914400"/>
            <a:r>
              <a:rPr lang="en-US" sz="2800" b="1" dirty="0" err="1">
                <a:solidFill>
                  <a:prstClr val="black"/>
                </a:solidFill>
                <a:latin typeface="Times New Roman" pitchFamily="18" charset="0"/>
                <a:cs typeface="Times New Roman" pitchFamily="18" charset="0"/>
              </a:rPr>
              <a:t>Điều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hành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phần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đọc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kể</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tóm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tắt</a:t>
            </a:r>
            <a:endParaRPr lang="en-US" sz="2800" b="1" dirty="0">
              <a:solidFill>
                <a:prstClr val="black"/>
              </a:solidFill>
              <a:latin typeface="Times New Roman" pitchFamily="18" charset="0"/>
              <a:cs typeface="Times New Roman" pitchFamily="18" charset="0"/>
            </a:endParaRPr>
          </a:p>
        </p:txBody>
      </p:sp>
      <p:sp>
        <p:nvSpPr>
          <p:cNvPr id="16" name="五角星 5"/>
          <p:cNvSpPr/>
          <p:nvPr/>
        </p:nvSpPr>
        <p:spPr>
          <a:xfrm rot="21380687">
            <a:off x="3040852" y="162240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5"/>
          <p:cNvSpPr/>
          <p:nvPr/>
        </p:nvSpPr>
        <p:spPr>
          <a:xfrm rot="21380687">
            <a:off x="3040853" y="2845332"/>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5"/>
          <p:cNvSpPr/>
          <p:nvPr/>
        </p:nvSpPr>
        <p:spPr>
          <a:xfrm rot="21380687">
            <a:off x="3040851" y="407968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5"/>
          <p:cNvSpPr/>
          <p:nvPr/>
        </p:nvSpPr>
        <p:spPr>
          <a:xfrm rot="21380687">
            <a:off x="3040851" y="548742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Tree>
    <p:extLst>
      <p:ext uri="{BB962C8B-B14F-4D97-AF65-F5344CB8AC3E}">
        <p14:creationId xmlns:p14="http://schemas.microsoft.com/office/powerpoint/2010/main" val="309926008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2" presetClass="entr" presetSubtype="1"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par>
                                <p:cTn id="17" presetID="6" presetClass="emph" presetSubtype="0" repeatCount="2000" autoRev="1" fill="hold" grpId="1" nodeType="withEffect">
                                  <p:stCondLst>
                                    <p:cond delay="0"/>
                                  </p:stCondLst>
                                  <p:childTnLst>
                                    <p:animScale>
                                      <p:cBhvr>
                                        <p:cTn id="18" dur="2000" fill="hold"/>
                                        <p:tgtEl>
                                          <p:spTgt spid="16"/>
                                        </p:tgtEl>
                                      </p:cBhvr>
                                      <p:by x="150000" y="150000"/>
                                    </p:animScale>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2" presetClass="entr" presetSubtype="1" fill="hold" grpId="0" nodeType="withEffect">
                                  <p:stCondLst>
                                    <p:cond delay="25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0-#ppt_h/2"/>
                                          </p:val>
                                        </p:tav>
                                        <p:tav tm="100000">
                                          <p:val>
                                            <p:strVal val="#ppt_y"/>
                                          </p:val>
                                        </p:tav>
                                      </p:tavLst>
                                    </p:anim>
                                  </p:childTnLst>
                                </p:cTn>
                              </p:par>
                              <p:par>
                                <p:cTn id="31" presetID="6" presetClass="emph" presetSubtype="0" repeatCount="2000" autoRev="1" fill="hold" grpId="1" nodeType="withEffect">
                                  <p:stCondLst>
                                    <p:cond delay="0"/>
                                  </p:stCondLst>
                                  <p:childTnLst>
                                    <p:animScale>
                                      <p:cBhvr>
                                        <p:cTn id="32" dur="2000" fill="hold"/>
                                        <p:tgtEl>
                                          <p:spTgt spid="17"/>
                                        </p:tgtEl>
                                      </p:cBhvr>
                                      <p:by x="150000" y="150000"/>
                                    </p:animScale>
                                  </p:childTnLst>
                                </p:cTn>
                              </p:par>
                              <p:par>
                                <p:cTn id="33" presetID="16" presetClass="entr" presetSubtype="2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2" presetClass="entr" presetSubtype="1" fill="hold" grpId="0" nodeType="withEffect">
                                  <p:stCondLst>
                                    <p:cond delay="25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par>
                                <p:cTn id="43" presetID="6" presetClass="emph" presetSubtype="0" repeatCount="2000" autoRev="1" fill="hold" grpId="1" nodeType="withEffect">
                                  <p:stCondLst>
                                    <p:cond delay="0"/>
                                  </p:stCondLst>
                                  <p:childTnLst>
                                    <p:animScale>
                                      <p:cBhvr>
                                        <p:cTn id="44" dur="2000" fill="hold"/>
                                        <p:tgtEl>
                                          <p:spTgt spid="19"/>
                                        </p:tgtEl>
                                      </p:cBhvr>
                                      <p:by x="150000" y="150000"/>
                                    </p:animScale>
                                  </p:childTnLst>
                                </p:cTn>
                              </p:par>
                              <p:par>
                                <p:cTn id="45" presetID="16" presetClass="entr" presetSubtype="21"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par>
                                <p:cTn id="51" presetID="2" presetClass="entr" presetSubtype="1" fill="hold" grpId="0" nodeType="withEffect">
                                  <p:stCondLst>
                                    <p:cond delay="25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0-#ppt_h/2"/>
                                          </p:val>
                                        </p:tav>
                                        <p:tav tm="100000">
                                          <p:val>
                                            <p:strVal val="#ppt_y"/>
                                          </p:val>
                                        </p:tav>
                                      </p:tavLst>
                                    </p:anim>
                                  </p:childTnLst>
                                </p:cTn>
                              </p:par>
                              <p:par>
                                <p:cTn id="55" presetID="6" presetClass="emph" presetSubtype="0" repeatCount="2000" autoRev="1" fill="hold" grpId="1" nodeType="withEffect">
                                  <p:stCondLst>
                                    <p:cond delay="0"/>
                                  </p:stCondLst>
                                  <p:childTnLst>
                                    <p:animScale>
                                      <p:cBhvr>
                                        <p:cTn id="56" dur="2000" fill="hold"/>
                                        <p:tgtEl>
                                          <p:spTgt spid="21"/>
                                        </p:tgtEl>
                                      </p:cBhvr>
                                      <p:by x="150000" y="150000"/>
                                    </p:animScale>
                                  </p:childTnLst>
                                </p:cTn>
                              </p:par>
                              <p:par>
                                <p:cTn id="57" presetID="16" presetClass="entr" presetSubtype="21"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3" grpId="0" animBg="1"/>
      <p:bldP spid="14" grpId="0" animBg="1"/>
      <p:bldP spid="15" grpId="0" animBg="1"/>
      <p:bldP spid="9" grpId="0" animBg="1"/>
      <p:bldP spid="10" grpId="0" animBg="1"/>
      <p:bldP spid="20" grpId="0" animBg="1"/>
      <p:bldP spid="22" grpId="0" animBg="1"/>
      <p:bldP spid="16" grpId="0" animBg="1"/>
      <p:bldP spid="16" grpId="1" animBg="1"/>
      <p:bldP spid="17" grpId="0" animBg="1"/>
      <p:bldP spid="17" grpId="1" animBg="1"/>
      <p:bldP spid="19" grpId="0" animBg="1"/>
      <p:bldP spid="19" grpId="1" animBg="1"/>
      <p:bldP spid="21" grpId="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58" y="1114813"/>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 </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TÌM HIỂU CHUNG</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972435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58" y="1114813"/>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1. </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TRUYỀN THUYẾT</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2667340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31F250A-4CE7-44D4-85B4-49BD9AF6BFD0}" type="slidenum">
              <a:rPr lang="en-US" altLang="en-US" smtClean="0">
                <a:solidFill>
                  <a:srgbClr val="5F5F5F"/>
                </a:solidFill>
                <a:cs typeface="Arial" panose="020B0604020202020204" pitchFamily="34" charset="0"/>
              </a:rPr>
              <a:pPr>
                <a:defRPr/>
              </a:pPr>
              <a:t>13</a:t>
            </a:fld>
            <a:endParaRPr lang="en-US" altLang="en-US">
              <a:solidFill>
                <a:srgbClr val="5F5F5F"/>
              </a:solidFill>
              <a:cs typeface="Arial" panose="020B0604020202020204" pitchFamily="34" charset="0"/>
            </a:endParaRPr>
          </a:p>
        </p:txBody>
      </p:sp>
      <p:sp>
        <p:nvSpPr>
          <p:cNvPr id="5" name="Rounded Rectangle 4"/>
          <p:cNvSpPr/>
          <p:nvPr/>
        </p:nvSpPr>
        <p:spPr>
          <a:xfrm>
            <a:off x="0" y="-41211"/>
            <a:ext cx="5906092"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solidFill>
                  <a:srgbClr val="FF0000"/>
                </a:solidFill>
                <a:latin typeface="Times New Roman" pitchFamily="18" charset="0"/>
                <a:cs typeface="Times New Roman" pitchFamily="18" charset="0"/>
              </a:rPr>
              <a:t>1. TRUYỀN THUYẾT</a:t>
            </a:r>
          </a:p>
        </p:txBody>
      </p:sp>
      <p:sp>
        <p:nvSpPr>
          <p:cNvPr id="8" name="Text Box 10"/>
          <p:cNvSpPr txBox="1">
            <a:spLocks noChangeArrowheads="1"/>
          </p:cNvSpPr>
          <p:nvPr/>
        </p:nvSpPr>
        <p:spPr bwMode="auto">
          <a:xfrm>
            <a:off x="4430960" y="736472"/>
            <a:ext cx="7761039" cy="954107"/>
          </a:xfrm>
          <a:prstGeom prst="rect">
            <a:avLst/>
          </a:prstGeom>
          <a:solidFill>
            <a:srgbClr val="FF9999"/>
          </a:solidFill>
          <a:ln w="9525">
            <a:noFill/>
            <a:miter lim="800000"/>
            <a:headEnd/>
            <a:tailEnd/>
          </a:ln>
        </p:spPr>
        <p:txBody>
          <a:bodyPr wrap="square">
            <a:spAutoFit/>
          </a:bodyPr>
          <a:lstStyle/>
          <a:p>
            <a:pPr defTabSz="914400"/>
            <a:r>
              <a:rPr lang="en-US" sz="2800" b="1" dirty="0" err="1">
                <a:solidFill>
                  <a:srgbClr val="002060"/>
                </a:solidFill>
                <a:latin typeface="Times New Roman" panose="02020603050405020304" pitchFamily="18" charset="0"/>
                <a:cs typeface="Times New Roman" panose="02020603050405020304" pitchFamily="18" charset="0"/>
              </a:rPr>
              <a:t>Nội</a:t>
            </a:r>
            <a:r>
              <a:rPr lang="en-US" sz="2800" b="1" dirty="0">
                <a:solidFill>
                  <a:srgbClr val="002060"/>
                </a:solidFill>
                <a:latin typeface="Times New Roman" panose="02020603050405020304" pitchFamily="18" charset="0"/>
                <a:cs typeface="Times New Roman" panose="02020603050405020304" pitchFamily="18" charset="0"/>
              </a:rPr>
              <a:t> dung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loại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vật</a:t>
            </a:r>
            <a:r>
              <a:rPr lang="en-US" sz="2800" b="1"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lịch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9" name="Text Box 10"/>
          <p:cNvSpPr txBox="1">
            <a:spLocks noChangeArrowheads="1"/>
          </p:cNvSpPr>
          <p:nvPr/>
        </p:nvSpPr>
        <p:spPr bwMode="auto">
          <a:xfrm>
            <a:off x="4432722" y="1894261"/>
            <a:ext cx="7775119" cy="523220"/>
          </a:xfrm>
          <a:prstGeom prst="rect">
            <a:avLst/>
          </a:prstGeom>
          <a:solidFill>
            <a:srgbClr val="C9A4E4"/>
          </a:solidFill>
          <a:ln w="9525">
            <a:noFill/>
            <a:miter lim="800000"/>
            <a:headEnd/>
            <a:tailEnd/>
          </a:ln>
        </p:spPr>
        <p:txBody>
          <a:bodyPr wrap="square">
            <a:spAutoFit/>
          </a:bodyPr>
          <a:lstStyle/>
          <a:p>
            <a:pPr defTabSz="914400"/>
            <a:r>
              <a:rPr lang="en-US" sz="2800" b="1" dirty="0" err="1">
                <a:solidFill>
                  <a:srgbClr val="002060"/>
                </a:solidFill>
                <a:latin typeface="Times New Roman" panose="02020603050405020304" pitchFamily="18" charset="0"/>
                <a:cs typeface="Times New Roman" panose="02020603050405020304" pitchFamily="18" charset="0"/>
              </a:rPr>
              <a:t>Hình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thức</a:t>
            </a:r>
            <a:r>
              <a:rPr lang="en-US" sz="2800" b="1" dirty="0">
                <a:solidFill>
                  <a:srgbClr val="002060"/>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tưởng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ảo</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11" name="太阳形 27"/>
          <p:cNvSpPr/>
          <p:nvPr/>
        </p:nvSpPr>
        <p:spPr>
          <a:xfrm rot="20750437">
            <a:off x="3296013" y="708145"/>
            <a:ext cx="1047750" cy="1060450"/>
          </a:xfrm>
          <a:prstGeom prst="sun">
            <a:avLst>
              <a:gd name="adj" fmla="val 21368"/>
            </a:avLst>
          </a:prstGeom>
          <a:solidFill>
            <a:srgbClr val="C0504D">
              <a:lumMod val="40000"/>
              <a:lumOff val="6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2" name="太阳形 28"/>
          <p:cNvSpPr/>
          <p:nvPr/>
        </p:nvSpPr>
        <p:spPr>
          <a:xfrm rot="20750437">
            <a:off x="3367338" y="1676600"/>
            <a:ext cx="1047750" cy="1062037"/>
          </a:xfrm>
          <a:prstGeom prst="sun">
            <a:avLst>
              <a:gd name="adj" fmla="val 21368"/>
            </a:avLst>
          </a:prstGeom>
          <a:solidFill>
            <a:srgbClr val="8064A2">
              <a:lumMod val="60000"/>
              <a:lumOff val="4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6" name="TextBox 15"/>
          <p:cNvSpPr txBox="1"/>
          <p:nvPr/>
        </p:nvSpPr>
        <p:spPr>
          <a:xfrm>
            <a:off x="3493615" y="842977"/>
            <a:ext cx="490537" cy="666750"/>
          </a:xfrm>
          <a:prstGeom prst="rect">
            <a:avLst/>
          </a:prstGeom>
          <a:noFill/>
        </p:spPr>
        <p:txBody>
          <a:bodyPr>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1</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7" name="TextBox 16"/>
          <p:cNvSpPr txBox="1"/>
          <p:nvPr/>
        </p:nvSpPr>
        <p:spPr>
          <a:xfrm>
            <a:off x="3659191" y="1869275"/>
            <a:ext cx="492125" cy="666750"/>
          </a:xfrm>
          <a:prstGeom prst="rect">
            <a:avLst/>
          </a:prstGeom>
          <a:noFill/>
        </p:spPr>
        <p:txBody>
          <a:bodyPr>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2</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 name="Rectangle 2"/>
          <p:cNvSpPr/>
          <p:nvPr/>
        </p:nvSpPr>
        <p:spPr>
          <a:xfrm>
            <a:off x="0" y="3573743"/>
            <a:ext cx="3738883" cy="369332"/>
          </a:xfrm>
          <a:prstGeom prst="rect">
            <a:avLst/>
          </a:prstGeom>
          <a:solidFill>
            <a:srgbClr val="FFC000"/>
          </a:solidFill>
        </p:spPr>
        <p:txBody>
          <a:bodyPr wrap="square">
            <a:spAutoFit/>
          </a:bodyPr>
          <a:lstStyle/>
          <a:p>
            <a:pPr defTabSz="914400"/>
            <a:r>
              <a:rPr lang="en-US" b="1" dirty="0">
                <a:solidFill>
                  <a:srgbClr val="0000FF"/>
                </a:solidFill>
                <a:latin typeface="Times New Roman" pitchFamily="18" charset="0"/>
                <a:cs typeface="Times New Roman" pitchFamily="18" charset="0"/>
              </a:rPr>
              <a:t>KHÁI NIỆM TRUYỀN THUYẾT</a:t>
            </a:r>
            <a:endParaRPr lang="en-US" b="1" kern="0" dirty="0">
              <a:solidFill>
                <a:srgbClr val="1D9BB8">
                  <a:lumMod val="50000"/>
                </a:srgbClr>
              </a:solidFill>
              <a:latin typeface="Times New Roman" panose="02020603050405020304" pitchFamily="18" charset="0"/>
              <a:cs typeface="Times New Roman" panose="02020603050405020304" pitchFamily="18" charset="0"/>
            </a:endParaRPr>
          </a:p>
        </p:txBody>
      </p:sp>
      <p:sp>
        <p:nvSpPr>
          <p:cNvPr id="19" name="Text Box 10"/>
          <p:cNvSpPr txBox="1">
            <a:spLocks noChangeArrowheads="1"/>
          </p:cNvSpPr>
          <p:nvPr/>
        </p:nvSpPr>
        <p:spPr bwMode="auto">
          <a:xfrm>
            <a:off x="4479390" y="2652352"/>
            <a:ext cx="7776577" cy="954107"/>
          </a:xfrm>
          <a:prstGeom prst="rect">
            <a:avLst/>
          </a:prstGeom>
          <a:solidFill>
            <a:srgbClr val="FFC000"/>
          </a:solidFill>
          <a:ln w="9525">
            <a:noFill/>
            <a:miter lim="800000"/>
            <a:headEnd/>
            <a:tailEnd/>
          </a:ln>
        </p:spPr>
        <p:txBody>
          <a:bodyPr wrap="square">
            <a:spAutoFit/>
          </a:bodyPr>
          <a:lstStyle/>
          <a:p>
            <a:pPr defTabSz="914400"/>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lịch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20" name="太阳形 27"/>
          <p:cNvSpPr/>
          <p:nvPr/>
        </p:nvSpPr>
        <p:spPr>
          <a:xfrm rot="20750437">
            <a:off x="3431295" y="2689944"/>
            <a:ext cx="1047750" cy="1060450"/>
          </a:xfrm>
          <a:prstGeom prst="sun">
            <a:avLst>
              <a:gd name="adj" fmla="val 21368"/>
            </a:avLst>
          </a:prstGeom>
          <a:solidFill>
            <a:srgbClr val="FFC00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21" name="TextBox 20"/>
          <p:cNvSpPr txBox="1"/>
          <p:nvPr/>
        </p:nvSpPr>
        <p:spPr>
          <a:xfrm>
            <a:off x="3738883" y="2927710"/>
            <a:ext cx="516936"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3</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23" name="Text Box 10"/>
          <p:cNvSpPr txBox="1">
            <a:spLocks noChangeArrowheads="1"/>
          </p:cNvSpPr>
          <p:nvPr/>
        </p:nvSpPr>
        <p:spPr bwMode="auto">
          <a:xfrm>
            <a:off x="4479390" y="3735476"/>
            <a:ext cx="7726896" cy="523220"/>
          </a:xfrm>
          <a:prstGeom prst="rect">
            <a:avLst/>
          </a:prstGeom>
          <a:solidFill>
            <a:srgbClr val="D3F652"/>
          </a:solidFill>
          <a:ln w="9525">
            <a:noFill/>
            <a:miter lim="800000"/>
            <a:headEnd/>
            <a:tailEnd/>
          </a:ln>
        </p:spPr>
        <p:txBody>
          <a:bodyPr wrap="square">
            <a:spAutoFit/>
          </a:bodyPr>
          <a:lstStyle/>
          <a:p>
            <a:pPr algn="just" defTabSz="914400">
              <a:defRPr/>
            </a:pPr>
            <a:r>
              <a:rPr lang="en-US" altLang="en-US" sz="2800" dirty="0" err="1">
                <a:solidFill>
                  <a:srgbClr val="002060"/>
                </a:solidFill>
                <a:latin typeface="Times New Roman" panose="02020603050405020304" pitchFamily="18" charset="0"/>
                <a:cs typeface="Times New Roman" panose="02020603050405020304" pitchFamily="18" charset="0"/>
              </a:rPr>
              <a:t>Một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số</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truyện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truyền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thuyết</a:t>
            </a:r>
            <a:r>
              <a:rPr lang="en-US" altLang="en-US" sz="2800" dirty="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24" name="太阳形 27"/>
          <p:cNvSpPr/>
          <p:nvPr/>
        </p:nvSpPr>
        <p:spPr>
          <a:xfrm rot="20750437">
            <a:off x="3352882" y="3552850"/>
            <a:ext cx="1047750" cy="1060450"/>
          </a:xfrm>
          <a:prstGeom prst="sun">
            <a:avLst>
              <a:gd name="adj" fmla="val 21368"/>
            </a:avLst>
          </a:prstGeom>
          <a:solidFill>
            <a:srgbClr val="D3F652"/>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25" name="TextBox 24"/>
          <p:cNvSpPr txBox="1"/>
          <p:nvPr/>
        </p:nvSpPr>
        <p:spPr>
          <a:xfrm>
            <a:off x="3618289" y="3780543"/>
            <a:ext cx="516936"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4</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pic>
        <p:nvPicPr>
          <p:cNvPr id="29" name="Picture 10" descr="Kết quả hình ảnh cho thánh gióng vector">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31" y="862942"/>
            <a:ext cx="2527540" cy="23981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0" name="Table 9"/>
          <p:cNvGraphicFramePr>
            <a:graphicFrameLocks noGrp="1"/>
          </p:cNvGraphicFramePr>
          <p:nvPr>
            <p:extLst>
              <p:ext uri="{D42A27DB-BD31-4B8C-83A1-F6EECF244321}">
                <p14:modId xmlns:p14="http://schemas.microsoft.com/office/powerpoint/2010/main" val="489385993"/>
              </p:ext>
            </p:extLst>
          </p:nvPr>
        </p:nvGraphicFramePr>
        <p:xfrm>
          <a:off x="0" y="4351668"/>
          <a:ext cx="12192000" cy="2459229"/>
        </p:xfrm>
        <a:graphic>
          <a:graphicData uri="http://schemas.openxmlformats.org/drawingml/2006/table">
            <a:tbl>
              <a:tblPr firstRow="1" bandRow="1">
                <a:tableStyleId>{5C22544A-7EE6-4342-B048-85BDC9FD1C3A}</a:tableStyleId>
              </a:tblPr>
              <a:tblGrid>
                <a:gridCol w="2413389">
                  <a:extLst>
                    <a:ext uri="{9D8B030D-6E8A-4147-A177-3AD203B41FA5}">
                      <a16:colId xmlns:a16="http://schemas.microsoft.com/office/drawing/2014/main" val="20000"/>
                    </a:ext>
                  </a:extLst>
                </a:gridCol>
                <a:gridCol w="2797089">
                  <a:extLst>
                    <a:ext uri="{9D8B030D-6E8A-4147-A177-3AD203B41FA5}">
                      <a16:colId xmlns:a16="http://schemas.microsoft.com/office/drawing/2014/main" val="20001"/>
                    </a:ext>
                  </a:extLst>
                </a:gridCol>
                <a:gridCol w="2104722">
                  <a:extLst>
                    <a:ext uri="{9D8B030D-6E8A-4147-A177-3AD203B41FA5}">
                      <a16:colId xmlns:a16="http://schemas.microsoft.com/office/drawing/2014/main" val="20002"/>
                    </a:ext>
                  </a:extLst>
                </a:gridCol>
                <a:gridCol w="2528596">
                  <a:extLst>
                    <a:ext uri="{9D8B030D-6E8A-4147-A177-3AD203B41FA5}">
                      <a16:colId xmlns:a16="http://schemas.microsoft.com/office/drawing/2014/main" val="20003"/>
                    </a:ext>
                  </a:extLst>
                </a:gridCol>
                <a:gridCol w="2348204">
                  <a:extLst>
                    <a:ext uri="{9D8B030D-6E8A-4147-A177-3AD203B41FA5}">
                      <a16:colId xmlns:a16="http://schemas.microsoft.com/office/drawing/2014/main" val="20004"/>
                    </a:ext>
                  </a:extLst>
                </a:gridCol>
              </a:tblGrid>
              <a:tr h="367408">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pic>
        <p:nvPicPr>
          <p:cNvPr id="38" name="Picture 2" descr="Con Rong chau Ti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1" y="4359145"/>
            <a:ext cx="2305918" cy="204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
          <p:cNvSpPr txBox="1">
            <a:spLocks noChangeArrowheads="1"/>
          </p:cNvSpPr>
          <p:nvPr/>
        </p:nvSpPr>
        <p:spPr bwMode="auto">
          <a:xfrm>
            <a:off x="9021" y="6421601"/>
            <a:ext cx="2304733" cy="307777"/>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400" b="1" dirty="0">
                <a:solidFill>
                  <a:srgbClr val="0000FF"/>
                </a:solidFill>
                <a:latin typeface="Times New Roman" panose="02020603050405020304" pitchFamily="18" charset="0"/>
                <a:cs typeface="Times New Roman" panose="02020603050405020304" pitchFamily="18" charset="0"/>
              </a:rPr>
              <a:t>CON RỒNG, CHÁU TIÊN</a:t>
            </a:r>
          </a:p>
        </p:txBody>
      </p:sp>
      <p:pic>
        <p:nvPicPr>
          <p:cNvPr id="40" name="Picture 4" descr="BC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110" y="4375534"/>
            <a:ext cx="2702374" cy="19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5"/>
          <p:cNvSpPr>
            <a:spLocks noChangeArrowheads="1"/>
          </p:cNvSpPr>
          <p:nvPr/>
        </p:nvSpPr>
        <p:spPr bwMode="auto">
          <a:xfrm>
            <a:off x="2362110" y="6429897"/>
            <a:ext cx="2702374" cy="381000"/>
          </a:xfrm>
          <a:prstGeom prst="rect">
            <a:avLst/>
          </a:prstGeom>
          <a:solidFill>
            <a:srgbClr val="BBE0E3"/>
          </a:solidFill>
          <a:ln w="9525" algn="ctr">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0"/>
              </a:spcBef>
              <a:spcAft>
                <a:spcPct val="0"/>
              </a:spcAft>
              <a:buFontTx/>
              <a:buNone/>
            </a:pPr>
            <a:r>
              <a:rPr lang="en-US" altLang="en-US" sz="1400" b="1" kern="0" dirty="0">
                <a:solidFill>
                  <a:srgbClr val="0000FF"/>
                </a:solidFill>
                <a:latin typeface="Times New Roman" panose="02020603050405020304" pitchFamily="18" charset="0"/>
                <a:cs typeface="Times New Roman" panose="02020603050405020304" pitchFamily="18" charset="0"/>
              </a:rPr>
              <a:t>BÁNH CHƯNG, BÁNH GIẦY</a:t>
            </a:r>
          </a:p>
        </p:txBody>
      </p:sp>
      <p:pic>
        <p:nvPicPr>
          <p:cNvPr id="4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4484" y="4375534"/>
            <a:ext cx="2215614" cy="20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3"/>
          <p:cNvSpPr txBox="1">
            <a:spLocks noChangeArrowheads="1"/>
          </p:cNvSpPr>
          <p:nvPr/>
        </p:nvSpPr>
        <p:spPr bwMode="auto">
          <a:xfrm>
            <a:off x="5111656" y="6451328"/>
            <a:ext cx="2139381" cy="338137"/>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a:solidFill>
                  <a:srgbClr val="0000FF"/>
                </a:solidFill>
                <a:latin typeface="Times New Roman" panose="02020603050405020304" pitchFamily="18" charset="0"/>
                <a:cs typeface="Times New Roman" panose="02020603050405020304" pitchFamily="18" charset="0"/>
              </a:rPr>
              <a:t>THÁNH GIÓNG</a:t>
            </a:r>
          </a:p>
        </p:txBody>
      </p:sp>
      <p:pic>
        <p:nvPicPr>
          <p:cNvPr id="44" name="Picture 2" descr="Son Tinh Thuy Tin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0918" y="4437857"/>
            <a:ext cx="2446893" cy="191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3"/>
          <p:cNvSpPr txBox="1">
            <a:spLocks noChangeArrowheads="1"/>
          </p:cNvSpPr>
          <p:nvPr/>
        </p:nvSpPr>
        <p:spPr bwMode="auto">
          <a:xfrm>
            <a:off x="7327270" y="6451328"/>
            <a:ext cx="2474187" cy="338554"/>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dirty="0">
                <a:solidFill>
                  <a:srgbClr val="0000FF"/>
                </a:solidFill>
                <a:latin typeface="Times New Roman" panose="02020603050405020304" pitchFamily="18" charset="0"/>
                <a:cs typeface="Times New Roman" panose="02020603050405020304" pitchFamily="18" charset="0"/>
              </a:rPr>
              <a:t>SƠN TINH, THỦY TINH</a:t>
            </a:r>
          </a:p>
        </p:txBody>
      </p:sp>
      <p:pic>
        <p:nvPicPr>
          <p:cNvPr id="46" name="Picture 2" descr="Tóm tắt truyền thuyết Sự tích Hồ Gươm - Văn mẫu lớp 6 (6 mẫ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96439" y="4377326"/>
            <a:ext cx="2239347" cy="2011270"/>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3"/>
          <p:cNvSpPr txBox="1">
            <a:spLocks noChangeArrowheads="1"/>
          </p:cNvSpPr>
          <p:nvPr/>
        </p:nvSpPr>
        <p:spPr bwMode="auto">
          <a:xfrm>
            <a:off x="9877689" y="6421601"/>
            <a:ext cx="2276846" cy="338554"/>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dirty="0">
                <a:solidFill>
                  <a:srgbClr val="0000FF"/>
                </a:solidFill>
                <a:latin typeface="Times New Roman" panose="02020603050405020304" pitchFamily="18" charset="0"/>
                <a:cs typeface="Times New Roman" panose="02020603050405020304" pitchFamily="18" charset="0"/>
              </a:rPr>
              <a:t>SỰ TÍCH HỒ GƯƠM</a:t>
            </a:r>
          </a:p>
        </p:txBody>
      </p:sp>
    </p:spTree>
    <p:extLst>
      <p:ext uri="{BB962C8B-B14F-4D97-AF65-F5344CB8AC3E}">
        <p14:creationId xmlns:p14="http://schemas.microsoft.com/office/powerpoint/2010/main" val="196669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grpId="1" nodeType="clickEffect">
                                  <p:stCondLst>
                                    <p:cond delay="0"/>
                                  </p:stCondLst>
                                  <p:childTnLst>
                                    <p:animRot by="10800000">
                                      <p:cBhvr>
                                        <p:cTn id="19" dur="1500" fill="hold"/>
                                        <p:tgtEl>
                                          <p:spTgt spid="11"/>
                                        </p:tgtEl>
                                        <p:attrNameLst>
                                          <p:attrName>r</p:attrName>
                                        </p:attrNameLst>
                                      </p:cBhvr>
                                    </p:animRo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amond(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8" presetClass="emph" presetSubtype="0" fill="hold" grpId="1" nodeType="withEffect">
                                  <p:stCondLst>
                                    <p:cond delay="500"/>
                                  </p:stCondLst>
                                  <p:childTnLst>
                                    <p:animRot by="10800000">
                                      <p:cBhvr>
                                        <p:cTn id="37" dur="1500" fill="hold"/>
                                        <p:tgtEl>
                                          <p:spTgt spid="12"/>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amond(in)">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amond(in)">
                                      <p:cBhvr>
                                        <p:cTn id="56" dur="20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diamond(in)">
                                      <p:cBhvr>
                                        <p:cTn id="67" dur="2000"/>
                                        <p:tgtEl>
                                          <p:spTgt spid="2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arn(inVertical)">
                                      <p:cBhvr>
                                        <p:cTn id="75" dur="5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ntr" presetSubtype="16" fill="hold"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box(in)">
                                      <p:cBhvr>
                                        <p:cTn id="80" dur="500"/>
                                        <p:tgtEl>
                                          <p:spTgt spid="38"/>
                                        </p:tgtEl>
                                      </p:cBhvr>
                                    </p:animEffect>
                                  </p:childTnLst>
                                </p:cTn>
                              </p:par>
                            </p:childTnLst>
                          </p:cTn>
                        </p:par>
                      </p:childTnLst>
                    </p:cTn>
                  </p:par>
                  <p:par>
                    <p:cTn id="81" fill="hold">
                      <p:stCondLst>
                        <p:cond delay="indefinite"/>
                      </p:stCondLst>
                      <p:childTnLst>
                        <p:par>
                          <p:cTn id="82" fill="hold">
                            <p:stCondLst>
                              <p:cond delay="0"/>
                            </p:stCondLst>
                            <p:childTnLst>
                              <p:par>
                                <p:cTn id="83" presetID="8" presetClass="entr" presetSubtype="16"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diamond(in)">
                                      <p:cBhvr>
                                        <p:cTn id="85" dur="1000"/>
                                        <p:tgtEl>
                                          <p:spTgt spid="39"/>
                                        </p:tgtEl>
                                      </p:cBhvr>
                                    </p:animEffect>
                                  </p:childTnLst>
                                </p:cTn>
                              </p:par>
                            </p:childTnLst>
                          </p:cTn>
                        </p:par>
                      </p:childTnLst>
                    </p:cTn>
                  </p:par>
                  <p:par>
                    <p:cTn id="86" fill="hold">
                      <p:stCondLst>
                        <p:cond delay="indefinite"/>
                      </p:stCondLst>
                      <p:childTnLst>
                        <p:par>
                          <p:cTn id="87" fill="hold">
                            <p:stCondLst>
                              <p:cond delay="0"/>
                            </p:stCondLst>
                            <p:childTnLst>
                              <p:par>
                                <p:cTn id="88" presetID="5" presetClass="entr" presetSubtype="10" fill="hold" nodeType="click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checkerboard(across)">
                                      <p:cBhvr>
                                        <p:cTn id="90" dur="500"/>
                                        <p:tgtEl>
                                          <p:spTgt spid="40"/>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additive="base">
                                        <p:cTn id="95" dur="500" fill="hold"/>
                                        <p:tgtEl>
                                          <p:spTgt spid="41"/>
                                        </p:tgtEl>
                                        <p:attrNameLst>
                                          <p:attrName>ppt_x</p:attrName>
                                        </p:attrNameLst>
                                      </p:cBhvr>
                                      <p:tavLst>
                                        <p:tav tm="0">
                                          <p:val>
                                            <p:strVal val="#ppt_x"/>
                                          </p:val>
                                        </p:tav>
                                        <p:tav tm="100000">
                                          <p:val>
                                            <p:strVal val="#ppt_x"/>
                                          </p:val>
                                        </p:tav>
                                      </p:tavLst>
                                    </p:anim>
                                    <p:anim calcmode="lin" valueType="num">
                                      <p:cBhvr additive="base">
                                        <p:cTn id="9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5" presetClass="entr" presetSubtype="10" fill="hold" nodeType="click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checkerboard(across)">
                                      <p:cBhvr>
                                        <p:cTn id="101" dur="500"/>
                                        <p:tgtEl>
                                          <p:spTgt spid="42"/>
                                        </p:tgtEl>
                                      </p:cBhvr>
                                    </p:animEffect>
                                  </p:childTnLst>
                                </p:cTn>
                              </p:par>
                            </p:childTnLst>
                          </p:cTn>
                        </p:par>
                      </p:childTnLst>
                    </p:cTn>
                  </p:par>
                  <p:par>
                    <p:cTn id="102" fill="hold">
                      <p:stCondLst>
                        <p:cond delay="indefinite"/>
                      </p:stCondLst>
                      <p:childTnLst>
                        <p:par>
                          <p:cTn id="103" fill="hold">
                            <p:stCondLst>
                              <p:cond delay="0"/>
                            </p:stCondLst>
                            <p:childTnLst>
                              <p:par>
                                <p:cTn id="104" presetID="8" presetClass="entr" presetSubtype="16" fill="hold" grpId="0" nodeType="click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diamond(in)">
                                      <p:cBhvr>
                                        <p:cTn id="106" dur="1000"/>
                                        <p:tgtEl>
                                          <p:spTgt spid="43"/>
                                        </p:tgtEl>
                                      </p:cBhvr>
                                    </p:animEffect>
                                  </p:childTnLst>
                                </p:cTn>
                              </p:par>
                            </p:childTnLst>
                          </p:cTn>
                        </p:par>
                      </p:childTnLst>
                    </p:cTn>
                  </p:par>
                  <p:par>
                    <p:cTn id="107" fill="hold">
                      <p:stCondLst>
                        <p:cond delay="indefinite"/>
                      </p:stCondLst>
                      <p:childTnLst>
                        <p:par>
                          <p:cTn id="108" fill="hold">
                            <p:stCondLst>
                              <p:cond delay="0"/>
                            </p:stCondLst>
                            <p:childTnLst>
                              <p:par>
                                <p:cTn id="109" presetID="20" presetClass="entr" presetSubtype="0"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edge">
                                      <p:cBhvr>
                                        <p:cTn id="111" dur="1000"/>
                                        <p:tgtEl>
                                          <p:spTgt spid="44"/>
                                        </p:tgtEl>
                                      </p:cBhvr>
                                    </p:animEffect>
                                  </p:childTnLst>
                                </p:cTn>
                              </p:par>
                            </p:childTnLst>
                          </p:cTn>
                        </p:par>
                      </p:childTnLst>
                    </p:cTn>
                  </p:par>
                  <p:par>
                    <p:cTn id="112" fill="hold">
                      <p:stCondLst>
                        <p:cond delay="indefinite"/>
                      </p:stCondLst>
                      <p:childTnLst>
                        <p:par>
                          <p:cTn id="113" fill="hold">
                            <p:stCondLst>
                              <p:cond delay="0"/>
                            </p:stCondLst>
                            <p:childTnLst>
                              <p:par>
                                <p:cTn id="114" presetID="8" presetClass="entr" presetSubtype="16" fill="hold" grpId="0" nodeType="clickEffect">
                                  <p:stCondLst>
                                    <p:cond delay="0"/>
                                  </p:stCondLst>
                                  <p:childTnLst>
                                    <p:set>
                                      <p:cBhvr>
                                        <p:cTn id="115" dur="1" fill="hold">
                                          <p:stCondLst>
                                            <p:cond delay="0"/>
                                          </p:stCondLst>
                                        </p:cTn>
                                        <p:tgtEl>
                                          <p:spTgt spid="45"/>
                                        </p:tgtEl>
                                        <p:attrNameLst>
                                          <p:attrName>style.visibility</p:attrName>
                                        </p:attrNameLst>
                                      </p:cBhvr>
                                      <p:to>
                                        <p:strVal val="visible"/>
                                      </p:to>
                                    </p:set>
                                    <p:animEffect transition="in" filter="diamond(in)">
                                      <p:cBhvr>
                                        <p:cTn id="116" dur="1000"/>
                                        <p:tgtEl>
                                          <p:spTgt spid="45"/>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barn(inVertical)">
                                      <p:cBhvr>
                                        <p:cTn id="121" dur="500"/>
                                        <p:tgtEl>
                                          <p:spTgt spid="46"/>
                                        </p:tgtEl>
                                      </p:cBhvr>
                                    </p:animEffect>
                                  </p:childTnLst>
                                </p:cTn>
                              </p:par>
                            </p:childTnLst>
                          </p:cTn>
                        </p:par>
                      </p:childTnLst>
                    </p:cTn>
                  </p:par>
                  <p:par>
                    <p:cTn id="122" fill="hold">
                      <p:stCondLst>
                        <p:cond delay="indefinite"/>
                      </p:stCondLst>
                      <p:childTnLst>
                        <p:par>
                          <p:cTn id="123" fill="hold">
                            <p:stCondLst>
                              <p:cond delay="0"/>
                            </p:stCondLst>
                            <p:childTnLst>
                              <p:par>
                                <p:cTn id="124" presetID="8" presetClass="entr" presetSubtype="16" fill="hold" grpId="0"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diamond(in)">
                                      <p:cBhvr>
                                        <p:cTn id="126"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1" grpId="1" animBg="1"/>
      <p:bldP spid="12" grpId="0" animBg="1"/>
      <p:bldP spid="12" grpId="1" animBg="1"/>
      <p:bldP spid="16" grpId="0"/>
      <p:bldP spid="17" grpId="0"/>
      <p:bldP spid="3" grpId="0" animBg="1"/>
      <p:bldP spid="19" grpId="0" animBg="1"/>
      <p:bldP spid="20" grpId="0" animBg="1"/>
      <p:bldP spid="21" grpId="0"/>
      <p:bldP spid="23" grpId="0" animBg="1"/>
      <p:bldP spid="24" grpId="0" animBg="1"/>
      <p:bldP spid="25" grpId="0"/>
      <p:bldP spid="39" grpId="0" animBg="1"/>
      <p:bldP spid="41" grpId="0" animBg="1"/>
      <p:bldP spid="43" grpId="0" animBg="1"/>
      <p:bldP spid="45" grpId="0" animBg="1"/>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58" y="1114813"/>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2. </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TÁC PHẨM</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1017840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188" descr="扩音器">
            <a:extLst>
              <a:ext uri="{FF2B5EF4-FFF2-40B4-BE49-F238E27FC236}">
                <a16:creationId xmlns:a16="http://schemas.microsoft.com/office/drawing/2014/main" id="{DF7FED7C-0B8C-4032-A78F-D2C2DD7152B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4446" y="506328"/>
            <a:ext cx="974794" cy="974794"/>
          </a:xfrm>
          <a:prstGeom prst="rect">
            <a:avLst/>
          </a:prstGeom>
        </p:spPr>
      </p:pic>
      <p:sp>
        <p:nvSpPr>
          <p:cNvPr id="4" name="TextBox 3"/>
          <p:cNvSpPr txBox="1"/>
          <p:nvPr/>
        </p:nvSpPr>
        <p:spPr>
          <a:xfrm>
            <a:off x="2240280" y="811530"/>
            <a:ext cx="1415772" cy="646331"/>
          </a:xfrm>
          <a:prstGeom prst="rect">
            <a:avLst/>
          </a:prstGeom>
          <a:noFill/>
        </p:spPr>
        <p:txBody>
          <a:bodyPr wrap="none" rtlCol="0">
            <a:spAutoFit/>
          </a:bodyPr>
          <a:lstStyle/>
          <a:p>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iṡlïdè">
            <a:extLst>
              <a:ext uri="{FF2B5EF4-FFF2-40B4-BE49-F238E27FC236}">
                <a16:creationId xmlns:a16="http://schemas.microsoft.com/office/drawing/2014/main" id="{E4ACF3A0-3940-4E20-9C56-A18B2E77A516}"/>
              </a:ext>
            </a:extLst>
          </p:cNvPr>
          <p:cNvSpPr/>
          <p:nvPr/>
        </p:nvSpPr>
        <p:spPr>
          <a:xfrm>
            <a:off x="702189" y="2386360"/>
            <a:ext cx="545999" cy="548317"/>
          </a:xfrm>
          <a:custGeom>
            <a:avLst/>
            <a:gdLst>
              <a:gd name="connsiteX0" fmla="*/ 93 w 595851"/>
              <a:gd name="connsiteY0" fmla="*/ 348663 h 605039"/>
              <a:gd name="connsiteX1" fmla="*/ 82820 w 595851"/>
              <a:gd name="connsiteY1" fmla="*/ 348663 h 605039"/>
              <a:gd name="connsiteX2" fmla="*/ 109188 w 595851"/>
              <a:gd name="connsiteY2" fmla="*/ 370075 h 605039"/>
              <a:gd name="connsiteX3" fmla="*/ 152548 w 595851"/>
              <a:gd name="connsiteY3" fmla="*/ 575570 h 605039"/>
              <a:gd name="connsiteX4" fmla="*/ 135093 w 595851"/>
              <a:gd name="connsiteY4" fmla="*/ 596889 h 605039"/>
              <a:gd name="connsiteX5" fmla="*/ 0 w 595851"/>
              <a:gd name="connsiteY5" fmla="*/ 596889 h 605039"/>
              <a:gd name="connsiteX6" fmla="*/ 329155 w 595851"/>
              <a:gd name="connsiteY6" fmla="*/ 0 h 605039"/>
              <a:gd name="connsiteX7" fmla="*/ 383657 w 595851"/>
              <a:gd name="connsiteY7" fmla="*/ 139414 h 605039"/>
              <a:gd name="connsiteX8" fmla="*/ 383657 w 595851"/>
              <a:gd name="connsiteY8" fmla="*/ 241656 h 605039"/>
              <a:gd name="connsiteX9" fmla="*/ 409376 w 595851"/>
              <a:gd name="connsiteY9" fmla="*/ 236280 h 605039"/>
              <a:gd name="connsiteX10" fmla="*/ 567124 w 595851"/>
              <a:gd name="connsiteY10" fmla="*/ 249257 h 605039"/>
              <a:gd name="connsiteX11" fmla="*/ 574831 w 595851"/>
              <a:gd name="connsiteY11" fmla="*/ 321374 h 605039"/>
              <a:gd name="connsiteX12" fmla="*/ 573902 w 595851"/>
              <a:gd name="connsiteY12" fmla="*/ 414811 h 605039"/>
              <a:gd name="connsiteX13" fmla="*/ 550319 w 595851"/>
              <a:gd name="connsiteY13" fmla="*/ 507321 h 605039"/>
              <a:gd name="connsiteX14" fmla="*/ 473998 w 595851"/>
              <a:gd name="connsiteY14" fmla="*/ 599831 h 605039"/>
              <a:gd name="connsiteX15" fmla="*/ 370937 w 595851"/>
              <a:gd name="connsiteY15" fmla="*/ 603168 h 605039"/>
              <a:gd name="connsiteX16" fmla="*/ 193597 w 595851"/>
              <a:gd name="connsiteY16" fmla="*/ 593528 h 605039"/>
              <a:gd name="connsiteX17" fmla="*/ 136403 w 595851"/>
              <a:gd name="connsiteY17" fmla="*/ 345197 h 605039"/>
              <a:gd name="connsiteX18" fmla="*/ 165929 w 595851"/>
              <a:gd name="connsiteY18" fmla="*/ 314886 h 605039"/>
              <a:gd name="connsiteX19" fmla="*/ 168900 w 595851"/>
              <a:gd name="connsiteY19" fmla="*/ 306914 h 605039"/>
              <a:gd name="connsiteX20" fmla="*/ 193597 w 595851"/>
              <a:gd name="connsiteY20" fmla="*/ 268167 h 605039"/>
              <a:gd name="connsiteX21" fmla="*/ 310586 w 595851"/>
              <a:gd name="connsiteY21" fmla="*/ 59696 h 605039"/>
              <a:gd name="connsiteX22" fmla="*/ 329155 w 595851"/>
              <a:gd name="connsiteY22" fmla="*/ 0 h 60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5851" h="605039">
                <a:moveTo>
                  <a:pt x="93" y="348663"/>
                </a:moveTo>
                <a:lnTo>
                  <a:pt x="82820" y="348663"/>
                </a:lnTo>
                <a:cubicBezTo>
                  <a:pt x="94797" y="348663"/>
                  <a:pt x="106682" y="358303"/>
                  <a:pt x="109188" y="370075"/>
                </a:cubicBezTo>
                <a:lnTo>
                  <a:pt x="152548" y="575570"/>
                </a:lnTo>
                <a:cubicBezTo>
                  <a:pt x="154962" y="587342"/>
                  <a:pt x="147163" y="596982"/>
                  <a:pt x="135093" y="596889"/>
                </a:cubicBezTo>
                <a:lnTo>
                  <a:pt x="0" y="596889"/>
                </a:lnTo>
                <a:close/>
                <a:moveTo>
                  <a:pt x="329155" y="0"/>
                </a:moveTo>
                <a:cubicBezTo>
                  <a:pt x="357195" y="0"/>
                  <a:pt x="423674" y="18632"/>
                  <a:pt x="383657" y="139414"/>
                </a:cubicBezTo>
                <a:cubicBezTo>
                  <a:pt x="343825" y="260196"/>
                  <a:pt x="383657" y="241656"/>
                  <a:pt x="383657" y="241656"/>
                </a:cubicBezTo>
                <a:cubicBezTo>
                  <a:pt x="392849" y="239432"/>
                  <a:pt x="401391" y="237671"/>
                  <a:pt x="409376" y="236280"/>
                </a:cubicBezTo>
                <a:cubicBezTo>
                  <a:pt x="409376" y="236280"/>
                  <a:pt x="524693" y="210511"/>
                  <a:pt x="567124" y="249257"/>
                </a:cubicBezTo>
                <a:cubicBezTo>
                  <a:pt x="601199" y="280310"/>
                  <a:pt x="574831" y="321374"/>
                  <a:pt x="574831" y="321374"/>
                </a:cubicBezTo>
                <a:cubicBezTo>
                  <a:pt x="574831" y="321374"/>
                  <a:pt x="622740" y="364014"/>
                  <a:pt x="573902" y="414811"/>
                </a:cubicBezTo>
                <a:cubicBezTo>
                  <a:pt x="573902" y="414811"/>
                  <a:pt x="605099" y="466165"/>
                  <a:pt x="550319" y="507321"/>
                </a:cubicBezTo>
                <a:cubicBezTo>
                  <a:pt x="550319" y="507321"/>
                  <a:pt x="575759" y="578140"/>
                  <a:pt x="473998" y="599831"/>
                </a:cubicBezTo>
                <a:cubicBezTo>
                  <a:pt x="444101" y="606227"/>
                  <a:pt x="406405" y="605949"/>
                  <a:pt x="370937" y="603168"/>
                </a:cubicBezTo>
                <a:cubicBezTo>
                  <a:pt x="282174" y="605022"/>
                  <a:pt x="193597" y="593528"/>
                  <a:pt x="193597" y="593528"/>
                </a:cubicBezTo>
                <a:lnTo>
                  <a:pt x="136403" y="345197"/>
                </a:lnTo>
                <a:cubicBezTo>
                  <a:pt x="153858" y="334723"/>
                  <a:pt x="162029" y="322672"/>
                  <a:pt x="165929" y="314886"/>
                </a:cubicBezTo>
                <a:cubicBezTo>
                  <a:pt x="166764" y="312476"/>
                  <a:pt x="167786" y="309695"/>
                  <a:pt x="168900" y="306914"/>
                </a:cubicBezTo>
                <a:cubicBezTo>
                  <a:pt x="173728" y="295234"/>
                  <a:pt x="181341" y="281052"/>
                  <a:pt x="193597" y="268167"/>
                </a:cubicBezTo>
                <a:cubicBezTo>
                  <a:pt x="250792" y="224322"/>
                  <a:pt x="310586" y="59696"/>
                  <a:pt x="310586" y="59696"/>
                </a:cubicBezTo>
                <a:cubicBezTo>
                  <a:pt x="310586" y="59696"/>
                  <a:pt x="301208" y="0"/>
                  <a:pt x="329155" y="0"/>
                </a:cubicBezTo>
                <a:close/>
              </a:path>
            </a:pathLst>
          </a:cu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GB" sz="2000" dirty="0">
              <a:solidFill>
                <a:prstClr val="white"/>
              </a:solidFill>
            </a:endParaRPr>
          </a:p>
        </p:txBody>
      </p:sp>
      <p:sp>
        <p:nvSpPr>
          <p:cNvPr id="14" name="Cloud Callout 13"/>
          <p:cNvSpPr/>
          <p:nvPr/>
        </p:nvSpPr>
        <p:spPr>
          <a:xfrm>
            <a:off x="3345683" y="1348216"/>
            <a:ext cx="5339270" cy="237744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solidFill>
                  <a:srgbClr val="5F5F5F"/>
                </a:solidFill>
                <a:latin typeface="Times New Roman" pitchFamily="18" charset="0"/>
                <a:ea typeface="Calibri" pitchFamily="34" charset="0"/>
                <a:cs typeface="Times New Roman" pitchFamily="18" charset="0"/>
              </a:rPr>
              <a:t>Chúng</a:t>
            </a:r>
            <a:r>
              <a:rPr lang="en-US" sz="3200" dirty="0">
                <a:solidFill>
                  <a:srgbClr val="5F5F5F"/>
                </a:solidFill>
                <a:latin typeface="Times New Roman" pitchFamily="18" charset="0"/>
                <a:ea typeface="Calibri" pitchFamily="34" charset="0"/>
                <a:cs typeface="Times New Roman" pitchFamily="18" charset="0"/>
              </a:rPr>
              <a:t> ta </a:t>
            </a:r>
            <a:r>
              <a:rPr lang="en-US" sz="3200" dirty="0" err="1">
                <a:solidFill>
                  <a:srgbClr val="5F5F5F"/>
                </a:solidFill>
                <a:latin typeface="Times New Roman" pitchFamily="18" charset="0"/>
                <a:ea typeface="Calibri" pitchFamily="34" charset="0"/>
                <a:cs typeface="Times New Roman" pitchFamily="18" charset="0"/>
              </a:rPr>
              <a:t>nên</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đọc</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văn</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bản</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này</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với</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giọng</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điệu</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như</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thế</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nào</a:t>
            </a:r>
            <a:r>
              <a:rPr lang="en-US" sz="3200" dirty="0">
                <a:solidFill>
                  <a:srgbClr val="5F5F5F"/>
                </a:solidFill>
                <a:latin typeface="Times New Roman" pitchFamily="18" charset="0"/>
                <a:ea typeface="Calibri" pitchFamily="34" charset="0"/>
                <a:cs typeface="Times New Roman" pitchFamily="18" charset="0"/>
              </a:rPr>
              <a:t>?</a:t>
            </a:r>
            <a:endParaRPr lang="en-US" sz="3200" dirty="0">
              <a:solidFill>
                <a:srgbClr val="5F5F5F"/>
              </a:solidFill>
              <a:latin typeface="Times New Roman" pitchFamily="18" charset="0"/>
              <a:cs typeface="Times New Roman" pitchFamily="18" charset="0"/>
            </a:endParaRPr>
          </a:p>
        </p:txBody>
      </p:sp>
      <p:sp>
        <p:nvSpPr>
          <p:cNvPr id="15" name="TextBox 14"/>
          <p:cNvSpPr txBox="1"/>
          <p:nvPr/>
        </p:nvSpPr>
        <p:spPr>
          <a:xfrm>
            <a:off x="2509420" y="186690"/>
            <a:ext cx="2625719" cy="646331"/>
          </a:xfrm>
          <a:prstGeom prst="rect">
            <a:avLst/>
          </a:prstGeom>
          <a:noFill/>
        </p:spPr>
        <p:txBody>
          <a:bodyPr wrap="none" rtlCol="0">
            <a:spAutoFit/>
          </a:bodyPr>
          <a:lstStyle/>
          <a:p>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Tác</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phẩm</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五角星 9"/>
          <p:cNvSpPr/>
          <p:nvPr/>
        </p:nvSpPr>
        <p:spPr>
          <a:xfrm>
            <a:off x="10314781" y="2536936"/>
            <a:ext cx="337603" cy="337916"/>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1"/>
          <p:cNvSpPr/>
          <p:nvPr/>
        </p:nvSpPr>
        <p:spPr>
          <a:xfrm>
            <a:off x="12005828" y="5042600"/>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7"/>
          <p:cNvSpPr/>
          <p:nvPr/>
        </p:nvSpPr>
        <p:spPr>
          <a:xfrm rot="19938392">
            <a:off x="10634928" y="3014422"/>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0"/>
          <p:cNvSpPr/>
          <p:nvPr/>
        </p:nvSpPr>
        <p:spPr>
          <a:xfrm>
            <a:off x="11943770" y="4190607"/>
            <a:ext cx="248230" cy="24846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0" name="五角星 8"/>
          <p:cNvSpPr/>
          <p:nvPr/>
        </p:nvSpPr>
        <p:spPr>
          <a:xfrm rot="19967404">
            <a:off x="10943525" y="614399"/>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12"/>
          <p:cNvSpPr/>
          <p:nvPr/>
        </p:nvSpPr>
        <p:spPr>
          <a:xfrm rot="19922997">
            <a:off x="11667761" y="3488304"/>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2" name="Picture 5" descr="C:\Users\Administrator\Desktop\小鸟.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56680" y="180212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23"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5"/>
          <p:cNvSpPr/>
          <p:nvPr/>
        </p:nvSpPr>
        <p:spPr>
          <a:xfrm rot="21380687">
            <a:off x="7943286" y="191347"/>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5" name="五角星 6"/>
          <p:cNvSpPr/>
          <p:nvPr/>
        </p:nvSpPr>
        <p:spPr>
          <a:xfrm rot="19938392">
            <a:off x="9633029" y="240095"/>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6" name="图片 8" descr="6fc417983c9675ce1b60e983870aeb8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5266" y="4013326"/>
            <a:ext cx="2240280" cy="257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
          <p:cNvPicPr>
            <a:picLocks noChangeAspect="1"/>
          </p:cNvPicPr>
          <p:nvPr/>
        </p:nvPicPr>
        <p:blipFill rotWithShape="1">
          <a:blip r:embed="rId9" cstate="print">
            <a:extLst>
              <a:ext uri="{28A0092B-C50C-407E-A947-70E740481C1C}">
                <a14:useLocalDpi xmlns:a14="http://schemas.microsoft.com/office/drawing/2010/main" val="0"/>
              </a:ext>
            </a:extLst>
          </a:blip>
          <a:srcRect l="32760" r="8347"/>
          <a:stretch>
            <a:fillRect/>
          </a:stretch>
        </p:blipFill>
        <p:spPr>
          <a:xfrm flipH="1">
            <a:off x="-184045" y="393621"/>
            <a:ext cx="2687293" cy="1970456"/>
          </a:xfrm>
          <a:prstGeom prst="rect">
            <a:avLst/>
          </a:prstGeom>
        </p:spPr>
      </p:pic>
    </p:spTree>
    <p:extLst>
      <p:ext uri="{BB962C8B-B14F-4D97-AF65-F5344CB8AC3E}">
        <p14:creationId xmlns:p14="http://schemas.microsoft.com/office/powerpoint/2010/main" val="424167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2" presetClass="entr" presetSubtype="1"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ppt_x"/>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ppt_x"/>
                                          </p:val>
                                        </p:tav>
                                        <p:tav tm="100000">
                                          <p:val>
                                            <p:strVal val="#ppt_x"/>
                                          </p:val>
                                        </p:tav>
                                      </p:tavLst>
                                    </p:anim>
                                    <p:anim calcmode="lin" valueType="num">
                                      <p:cBhvr additive="base">
                                        <p:cTn id="24" dur="750" fill="hold"/>
                                        <p:tgtEl>
                                          <p:spTgt spid="1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0-#ppt_h/2"/>
                                          </p:val>
                                        </p:tav>
                                        <p:tav tm="100000">
                                          <p:val>
                                            <p:strVal val="#ppt_y"/>
                                          </p:val>
                                        </p:tav>
                                      </p:tavLst>
                                    </p:anim>
                                  </p:childTnLst>
                                </p:cTn>
                              </p:par>
                              <p:par>
                                <p:cTn id="29" presetID="8" presetClass="emph" presetSubtype="0" repeatCount="2000" fill="hold" grpId="1" nodeType="withEffect">
                                  <p:stCondLst>
                                    <p:cond delay="0"/>
                                  </p:stCondLst>
                                  <p:childTnLst>
                                    <p:animRot by="-21600000">
                                      <p:cBhvr>
                                        <p:cTn id="30" dur="3500" fill="hold"/>
                                        <p:tgtEl>
                                          <p:spTgt spid="18"/>
                                        </p:tgtEl>
                                        <p:attrNameLst>
                                          <p:attrName>r</p:attrName>
                                        </p:attrNameLst>
                                      </p:cBhvr>
                                    </p:animRot>
                                  </p:childTnLst>
                                </p:cTn>
                              </p:par>
                              <p:par>
                                <p:cTn id="31" presetID="8" presetClass="emph" presetSubtype="0" repeatCount="2000" fill="hold" grpId="1" nodeType="withEffect">
                                  <p:stCondLst>
                                    <p:cond delay="0"/>
                                  </p:stCondLst>
                                  <p:childTnLst>
                                    <p:animRot by="-21600000">
                                      <p:cBhvr>
                                        <p:cTn id="32" dur="3500" fill="hold"/>
                                        <p:tgtEl>
                                          <p:spTgt spid="19"/>
                                        </p:tgtEl>
                                        <p:attrNameLst>
                                          <p:attrName>r</p:attrName>
                                        </p:attrNameLst>
                                      </p:cBhvr>
                                    </p:animRot>
                                  </p:childTnLst>
                                </p:cTn>
                              </p:par>
                              <p:par>
                                <p:cTn id="33" presetID="2" presetClass="entr" presetSubtype="1"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0-#ppt_h/2"/>
                                          </p:val>
                                        </p:tav>
                                        <p:tav tm="100000">
                                          <p:val>
                                            <p:strVal val="#ppt_y"/>
                                          </p:val>
                                        </p:tav>
                                      </p:tavLst>
                                    </p:anim>
                                  </p:childTnLst>
                                </p:cTn>
                              </p:par>
                            </p:childTnLst>
                          </p:cTn>
                        </p:par>
                        <p:par>
                          <p:cTn id="41" fill="hold">
                            <p:stCondLst>
                              <p:cond delay="7000"/>
                            </p:stCondLst>
                            <p:childTnLst>
                              <p:par>
                                <p:cTn id="42" presetID="2" presetClass="entr" presetSubtype="2"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1+#ppt_w/2"/>
                                          </p:val>
                                        </p:tav>
                                        <p:tav tm="100000">
                                          <p:val>
                                            <p:strVal val="#ppt_x"/>
                                          </p:val>
                                        </p:tav>
                                      </p:tavLst>
                                    </p:anim>
                                    <p:anim calcmode="lin" valueType="num">
                                      <p:cBhvr additive="base">
                                        <p:cTn id="45" dur="500" fill="hold"/>
                                        <p:tgtEl>
                                          <p:spTgt spid="22"/>
                                        </p:tgtEl>
                                        <p:attrNameLst>
                                          <p:attrName>ppt_y</p:attrName>
                                        </p:attrNameLst>
                                      </p:cBhvr>
                                      <p:tavLst>
                                        <p:tav tm="0">
                                          <p:val>
                                            <p:strVal val="#ppt_y"/>
                                          </p:val>
                                        </p:tav>
                                        <p:tav tm="100000">
                                          <p:val>
                                            <p:strVal val="#ppt_y"/>
                                          </p:val>
                                        </p:tav>
                                      </p:tavLst>
                                    </p:anim>
                                  </p:childTnLst>
                                </p:cTn>
                              </p:par>
                              <p:par>
                                <p:cTn id="46" presetID="0" presetClass="path" presetSubtype="0" accel="50000" decel="50000" fill="hold" nodeType="withEffect">
                                  <p:stCondLst>
                                    <p:cond delay="500"/>
                                  </p:stCondLst>
                                  <p:childTnLst>
                                    <p:animMotion origin="layout" path="M -0.03607 0.15787 C -0.04623 0.15903 -0.05508 0.1625 -0.06498 0.16366 C -0.07513 0.1676 -0.08451 0.16806 -0.09532 0.16945 C -0.18894 0.1676 -0.19076 0.17778 -0.24388 0.16042 C -0.24948 0.15556 -0.25065 0.15162 -0.25573 0.14468 C -0.2638 0.13426 -0.27227 0.12338 -0.2836 0.11945 C -0.3125 0.09445 -0.37917 0.1044 -0.40013 0.10394 C -0.4086 0.10139 -0.41745 0.1 -0.42617 0.09723 C -0.43164 0.09561 -0.43672 0.09283 -0.44219 0.09144 C -0.44987 0.08774 -0.45847 0.08357 -0.46667 0.08172 C -0.47943 0.07338 -0.49258 0.0669 -0.50638 0.06158 C -0.51133 0.05996 -0.51537 0.05672 -0.51979 0.05417 C -0.5306 0.04862 -0.5431 0.04422 -0.55443 0.0419 C -0.5806 0.0426 -0.60612 0.04422 -0.63203 0.04329 C -0.64388 0.03797 -0.6556 0.0338 -0.66667 0.02639 C -0.67162 0.02292 -0.67657 0.01968 -0.68216 0.0176 C -0.69258 0.00949 -0.68021 0.01829 -0.6905 0.01343 C -0.69492 0.01065 -0.69948 0.00718 -0.70417 0.0044 C -0.70886 0.00186 -0.70573 0.00487 -0.7099 0.00209 C -0.71784 -0.00277 -0.72578 -0.00763 -0.73438 -0.01111 C -0.74193 -0.01759 -0.75026 -0.0243 -0.75886 -0.02893 C -0.76524 -0.0375 -0.77552 -0.04143 -0.78073 -0.05208 C -0.7819 -0.05439 -0.78334 -0.05625 -0.78399 -0.05856 C -0.78464 -0.06018 -0.7849 -0.0625 -0.78568 -0.06435 C -0.78776 -0.06875 -0.79128 -0.07199 -0.79349 -0.07638 C -0.79831 -0.08588 -0.80235 -0.09143 -0.80847 -0.0993 " pathEditMode="relative" rAng="0" ptsTypes="AAAAAAAAAAAAAAAAAAAAAAAAAA">
                                      <p:cBhvr>
                                        <p:cTn id="47" dur="6500" fill="hold"/>
                                        <p:tgtEl>
                                          <p:spTgt spid="22"/>
                                        </p:tgtEl>
                                        <p:attrNameLst>
                                          <p:attrName>ppt_x</p:attrName>
                                          <p:attrName>ppt_y</p:attrName>
                                        </p:attrNameLst>
                                      </p:cBhvr>
                                      <p:rCtr x="-38620" y="-12222"/>
                                    </p:animMotion>
                                  </p:childTnLst>
                                </p:cTn>
                              </p:par>
                              <p:par>
                                <p:cTn id="48" presetID="8" presetClass="emph" presetSubtype="0" repeatCount="2000" fill="hold" grpId="1" nodeType="withEffect">
                                  <p:stCondLst>
                                    <p:cond delay="0"/>
                                  </p:stCondLst>
                                  <p:childTnLst>
                                    <p:animRot by="21600000">
                                      <p:cBhvr>
                                        <p:cTn id="49" dur="3500" fill="hold"/>
                                        <p:tgtEl>
                                          <p:spTgt spid="20"/>
                                        </p:tgtEl>
                                        <p:attrNameLst>
                                          <p:attrName>r</p:attrName>
                                        </p:attrNameLst>
                                      </p:cBhvr>
                                    </p:animRot>
                                  </p:childTnLst>
                                </p:cTn>
                              </p:par>
                              <p:par>
                                <p:cTn id="50" presetID="6" presetClass="emph" presetSubtype="0" repeatCount="2000" autoRev="1" fill="hold" grpId="1" nodeType="withEffect">
                                  <p:stCondLst>
                                    <p:cond delay="0"/>
                                  </p:stCondLst>
                                  <p:childTnLst>
                                    <p:animScale>
                                      <p:cBhvr>
                                        <p:cTn id="51" dur="2000" fill="hold"/>
                                        <p:tgtEl>
                                          <p:spTgt spid="21"/>
                                        </p:tgtEl>
                                      </p:cBhvr>
                                      <p:by x="150000" y="150000"/>
                                    </p:animScale>
                                  </p:childTnLst>
                                </p:cTn>
                              </p:par>
                            </p:childTnLst>
                          </p:cTn>
                        </p:par>
                        <p:par>
                          <p:cTn id="52" fill="hold">
                            <p:stCondLst>
                              <p:cond delay="15000"/>
                            </p:stCondLst>
                            <p:childTnLst>
                              <p:par>
                                <p:cTn id="53" presetID="2" presetClass="entr" presetSubtype="1"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25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50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0-#ppt_h/2"/>
                                          </p:val>
                                        </p:tav>
                                        <p:tav tm="100000">
                                          <p:val>
                                            <p:strVal val="#ppt_y"/>
                                          </p:val>
                                        </p:tav>
                                      </p:tavLst>
                                    </p:anim>
                                  </p:childTnLst>
                                </p:cTn>
                              </p:par>
                            </p:childTnLst>
                          </p:cTn>
                        </p:par>
                        <p:par>
                          <p:cTn id="65" fill="hold">
                            <p:stCondLst>
                              <p:cond delay="16000"/>
                            </p:stCondLst>
                            <p:childTnLst>
                              <p:par>
                                <p:cTn id="66" presetID="37"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900" decel="100000" fill="hold"/>
                                        <p:tgtEl>
                                          <p:spTgt spid="26"/>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dissolve">
                                      <p:cBhvr>
                                        <p:cTn id="76" dur="500"/>
                                        <p:tgtEl>
                                          <p:spTgt spid="4"/>
                                        </p:tgtEl>
                                      </p:cBhvr>
                                    </p:animEffect>
                                  </p:childTnLst>
                                </p:cTn>
                              </p:par>
                            </p:childTnLst>
                          </p:cTn>
                        </p:par>
                      </p:childTnLst>
                    </p:cTn>
                  </p:par>
                  <p:par>
                    <p:cTn id="77" fill="hold">
                      <p:stCondLst>
                        <p:cond delay="indefinite"/>
                      </p:stCondLst>
                      <p:childTnLst>
                        <p:par>
                          <p:cTn id="78" fill="hold">
                            <p:stCondLst>
                              <p:cond delay="0"/>
                            </p:stCondLst>
                            <p:childTnLst>
                              <p:par>
                                <p:cTn id="79" presetID="29"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p:cTn id="81" dur="1000" fill="hold"/>
                                        <p:tgtEl>
                                          <p:spTgt spid="14"/>
                                        </p:tgtEl>
                                        <p:attrNameLst>
                                          <p:attrName>ppt_x</p:attrName>
                                        </p:attrNameLst>
                                      </p:cBhvr>
                                      <p:tavLst>
                                        <p:tav tm="0">
                                          <p:val>
                                            <p:strVal val="#ppt_x-.2"/>
                                          </p:val>
                                        </p:tav>
                                        <p:tav tm="100000">
                                          <p:val>
                                            <p:strVal val="#ppt_x"/>
                                          </p:val>
                                        </p:tav>
                                      </p:tavLst>
                                    </p:anim>
                                    <p:anim calcmode="lin" valueType="num">
                                      <p:cBhvr>
                                        <p:cTn id="8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83" dur="1000"/>
                                        <p:tgtEl>
                                          <p:spTgt spid="14"/>
                                        </p:tgtEl>
                                      </p:cBhvr>
                                    </p:animEffect>
                                  </p:childTnLst>
                                </p:cTn>
                              </p:par>
                            </p:childTnLst>
                          </p:cTn>
                        </p:par>
                      </p:childTnLst>
                    </p:cTn>
                  </p:par>
                  <p:par>
                    <p:cTn id="84" fill="hold">
                      <p:stCondLst>
                        <p:cond delay="indefinite"/>
                      </p:stCondLst>
                      <p:childTnLst>
                        <p:par>
                          <p:cTn id="85" fill="hold">
                            <p:stCondLst>
                              <p:cond delay="0"/>
                            </p:stCondLst>
                            <p:childTnLst>
                              <p:par>
                                <p:cTn id="86" presetID="8" presetClass="exit" presetSubtype="16" fill="hold" grpId="1" nodeType="clickEffect">
                                  <p:stCondLst>
                                    <p:cond delay="0"/>
                                  </p:stCondLst>
                                  <p:childTnLst>
                                    <p:animEffect transition="out" filter="diamond(in)">
                                      <p:cBhvr>
                                        <p:cTn id="87" dur="2000"/>
                                        <p:tgtEl>
                                          <p:spTgt spid="14"/>
                                        </p:tgtEl>
                                      </p:cBhvr>
                                    </p:animEffect>
                                    <p:set>
                                      <p:cBhvr>
                                        <p:cTn id="88" dur="1" fill="hold">
                                          <p:stCondLst>
                                            <p:cond delay="1999"/>
                                          </p:stCondLst>
                                        </p:cTn>
                                        <p:tgtEl>
                                          <p:spTgt spid="14"/>
                                        </p:tgtEl>
                                        <p:attrNameLst>
                                          <p:attrName>style.visibility</p:attrName>
                                        </p:attrNameLst>
                                      </p:cBhvr>
                                      <p:to>
                                        <p:strVal val="hidden"/>
                                      </p:to>
                                    </p:set>
                                  </p:childTnLst>
                                </p:cTn>
                              </p:par>
                              <p:par>
                                <p:cTn id="89" presetID="34" presetClass="entr" presetSubtype="0" fill="hold" grpId="0" nodeType="withEffect">
                                  <p:stCondLst>
                                    <p:cond delay="0"/>
                                  </p:stCondLst>
                                  <p:childTnLst>
                                    <p:set>
                                      <p:cBhvr>
                                        <p:cTn id="90" dur="1" fill="hold">
                                          <p:stCondLst>
                                            <p:cond delay="0"/>
                                          </p:stCondLst>
                                        </p:cTn>
                                        <p:tgtEl>
                                          <p:spTgt spid="10"/>
                                        </p:tgtEl>
                                        <p:attrNameLst>
                                          <p:attrName>style.visibility</p:attrName>
                                        </p:attrNameLst>
                                      </p:cBhvr>
                                      <p:to>
                                        <p:strVal val="visible"/>
                                      </p:to>
                                    </p:set>
                                    <p:anim from="(-#ppt_w/2)" to="(#ppt_x)" calcmode="lin" valueType="num">
                                      <p:cBhvr>
                                        <p:cTn id="91" dur="600" fill="hold">
                                          <p:stCondLst>
                                            <p:cond delay="0"/>
                                          </p:stCondLst>
                                        </p:cTn>
                                        <p:tgtEl>
                                          <p:spTgt spid="10"/>
                                        </p:tgtEl>
                                        <p:attrNameLst>
                                          <p:attrName>ppt_x</p:attrName>
                                        </p:attrNameLst>
                                      </p:cBhvr>
                                    </p:anim>
                                    <p:anim from="0" to="-1.0" calcmode="lin" valueType="num">
                                      <p:cBhvr>
                                        <p:cTn id="92" dur="200" decel="50000" autoRev="1" fill="hold">
                                          <p:stCondLst>
                                            <p:cond delay="600"/>
                                          </p:stCondLst>
                                        </p:cTn>
                                        <p:tgtEl>
                                          <p:spTgt spid="10"/>
                                        </p:tgtEl>
                                        <p:attrNameLst>
                                          <p:attrName>xshear</p:attrName>
                                        </p:attrNameLst>
                                      </p:cBhvr>
                                    </p:anim>
                                    <p:animScale>
                                      <p:cBhvr>
                                        <p:cTn id="93" dur="200" decel="100000" autoRev="1" fill="hold">
                                          <p:stCondLst>
                                            <p:cond delay="600"/>
                                          </p:stCondLst>
                                        </p:cTn>
                                        <p:tgtEl>
                                          <p:spTgt spid="10"/>
                                        </p:tgtEl>
                                      </p:cBhvr>
                                      <p:from x="100000" y="100000"/>
                                      <p:to x="80000" y="100000"/>
                                    </p:animScale>
                                    <p:anim by="(#ppt_h/3+#ppt_w*0.1)" calcmode="lin" valueType="num">
                                      <p:cBhvr additive="sum">
                                        <p:cTn id="94" dur="200" decel="100000" autoRev="1" fill="hold">
                                          <p:stCondLst>
                                            <p:cond delay="600"/>
                                          </p:stCondLst>
                                        </p:cTn>
                                        <p:tgtEl>
                                          <p:spTgt spid="10"/>
                                        </p:tgtEl>
                                        <p:attrNameLst>
                                          <p:attrName>ppt_x</p:attrName>
                                        </p:attrNameLst>
                                      </p:cBhvr>
                                    </p:anim>
                                  </p:childTnLst>
                                </p:cTn>
                              </p:par>
                              <p:par>
                                <p:cTn id="95" presetID="8" presetClass="emph" presetSubtype="0" repeatCount="2000" fill="hold" grpId="1" nodeType="withEffect">
                                  <p:stCondLst>
                                    <p:cond delay="0"/>
                                  </p:stCondLst>
                                  <p:childTnLst>
                                    <p:animRot by="21600000">
                                      <p:cBhvr>
                                        <p:cTn id="96" dur="3500" fill="hold"/>
                                        <p:tgtEl>
                                          <p:spTgt spid="23"/>
                                        </p:tgtEl>
                                        <p:attrNameLst>
                                          <p:attrName>r</p:attrName>
                                        </p:attrNameLst>
                                      </p:cBhvr>
                                    </p:animRot>
                                  </p:childTnLst>
                                </p:cTn>
                              </p:par>
                              <p:par>
                                <p:cTn id="97" presetID="8" presetClass="emph" presetSubtype="0" repeatCount="2000" fill="hold" grpId="1" nodeType="withEffect">
                                  <p:stCondLst>
                                    <p:cond delay="0"/>
                                  </p:stCondLst>
                                  <p:childTnLst>
                                    <p:animRot by="21600000">
                                      <p:cBhvr>
                                        <p:cTn id="98" dur="3500" fill="hold"/>
                                        <p:tgtEl>
                                          <p:spTgt spid="25"/>
                                        </p:tgtEl>
                                        <p:attrNameLst>
                                          <p:attrName>r</p:attrName>
                                        </p:attrNameLst>
                                      </p:cBhvr>
                                    </p:animRot>
                                  </p:childTnLst>
                                </p:cTn>
                              </p:par>
                              <p:par>
                                <p:cTn id="99" presetID="6" presetClass="emph" presetSubtype="0" repeatCount="2000" autoRev="1" fill="hold" grpId="1" nodeType="withEffect">
                                  <p:stCondLst>
                                    <p:cond delay="0"/>
                                  </p:stCondLst>
                                  <p:childTnLst>
                                    <p:animScale>
                                      <p:cBhvr>
                                        <p:cTn id="100"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4" grpId="0" animBg="1"/>
      <p:bldP spid="14" grpId="1" animBg="1"/>
      <p:bldP spid="15" grpId="0"/>
      <p:bldP spid="16" grpId="0" animBg="1"/>
      <p:bldP spid="17" grpId="0"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太阳形 27"/>
          <p:cNvSpPr/>
          <p:nvPr/>
        </p:nvSpPr>
        <p:spPr>
          <a:xfrm rot="20750437">
            <a:off x="4282809" y="1986723"/>
            <a:ext cx="1047750" cy="1060450"/>
          </a:xfrm>
          <a:prstGeom prst="sun">
            <a:avLst>
              <a:gd name="adj" fmla="val 2136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29" name="太阳形 28"/>
          <p:cNvSpPr/>
          <p:nvPr/>
        </p:nvSpPr>
        <p:spPr>
          <a:xfrm rot="20750437">
            <a:off x="4315191" y="3229100"/>
            <a:ext cx="1047750" cy="1062037"/>
          </a:xfrm>
          <a:prstGeom prst="sun">
            <a:avLst>
              <a:gd name="adj" fmla="val 21368"/>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30" name="太阳形 29"/>
          <p:cNvSpPr/>
          <p:nvPr/>
        </p:nvSpPr>
        <p:spPr>
          <a:xfrm rot="20750437">
            <a:off x="4291619" y="4335746"/>
            <a:ext cx="1047750" cy="1060450"/>
          </a:xfrm>
          <a:prstGeom prst="sun">
            <a:avLst>
              <a:gd name="adj" fmla="val 2136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8" name="TextBox 7"/>
          <p:cNvSpPr txBox="1"/>
          <p:nvPr/>
        </p:nvSpPr>
        <p:spPr>
          <a:xfrm>
            <a:off x="5753099" y="-2775"/>
            <a:ext cx="6430963" cy="748988"/>
          </a:xfrm>
          <a:prstGeom prst="rect">
            <a:avLst/>
          </a:prstGeom>
          <a:solidFill>
            <a:schemeClr val="accent3">
              <a:lumMod val="20000"/>
              <a:lumOff val="80000"/>
            </a:schemeClr>
          </a:solidFill>
          <a:ln>
            <a:noFill/>
          </a:ln>
        </p:spPr>
        <p:txBody>
          <a:bodyPr wrap="square">
            <a:spAutoFit/>
          </a:bodyPr>
          <a:lstStyle/>
          <a:p>
            <a:pPr algn="ctr" defTabSz="914400">
              <a:defRPr/>
            </a:pP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Sự</a:t>
            </a:r>
            <a:r>
              <a:rPr lang="en-US" altLang="zh-CN"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việc</a:t>
            </a:r>
            <a:r>
              <a:rPr lang="en-US" altLang="zh-CN"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chính</a:t>
            </a:r>
            <a:endParaRPr lang="zh-CN" altLang="en-US"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endParaRPr>
          </a:p>
        </p:txBody>
      </p:sp>
      <p:sp>
        <p:nvSpPr>
          <p:cNvPr id="27" name="太阳形 26"/>
          <p:cNvSpPr/>
          <p:nvPr/>
        </p:nvSpPr>
        <p:spPr>
          <a:xfrm rot="20750437">
            <a:off x="4315190" y="1028887"/>
            <a:ext cx="1047750" cy="1009650"/>
          </a:xfrm>
          <a:prstGeom prst="sun">
            <a:avLst>
              <a:gd name="adj" fmla="val 2136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16" name="TextBox 15"/>
          <p:cNvSpPr txBox="1"/>
          <p:nvPr/>
        </p:nvSpPr>
        <p:spPr>
          <a:xfrm>
            <a:off x="4611736" y="1151226"/>
            <a:ext cx="490537"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1</a:t>
            </a:r>
            <a:endParaRPr lang="zh-CN" altLang="en-US" sz="3733" dirty="0">
              <a:solidFill>
                <a:prstClr val="white"/>
              </a:solidFill>
              <a:latin typeface="Times New Roman" pitchFamily="18" charset="0"/>
              <a:cs typeface="Times New Roman" pitchFamily="18" charset="0"/>
            </a:endParaRPr>
          </a:p>
        </p:txBody>
      </p:sp>
      <p:sp>
        <p:nvSpPr>
          <p:cNvPr id="20" name="TextBox 19"/>
          <p:cNvSpPr txBox="1"/>
          <p:nvPr/>
        </p:nvSpPr>
        <p:spPr>
          <a:xfrm>
            <a:off x="4603135" y="2128490"/>
            <a:ext cx="490537"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2</a:t>
            </a:r>
            <a:endParaRPr lang="zh-CN" altLang="en-US" sz="3733" dirty="0">
              <a:solidFill>
                <a:prstClr val="white"/>
              </a:solidFill>
              <a:latin typeface="Times New Roman" pitchFamily="18" charset="0"/>
              <a:cs typeface="Times New Roman" pitchFamily="18" charset="0"/>
            </a:endParaRPr>
          </a:p>
        </p:txBody>
      </p:sp>
      <p:sp>
        <p:nvSpPr>
          <p:cNvPr id="21" name="TextBox 20"/>
          <p:cNvSpPr txBox="1"/>
          <p:nvPr/>
        </p:nvSpPr>
        <p:spPr>
          <a:xfrm>
            <a:off x="4639669" y="3384562"/>
            <a:ext cx="492125"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3</a:t>
            </a:r>
            <a:endParaRPr lang="zh-CN" altLang="en-US" sz="3733" dirty="0">
              <a:solidFill>
                <a:prstClr val="white"/>
              </a:solidFill>
              <a:latin typeface="Times New Roman" pitchFamily="18" charset="0"/>
              <a:cs typeface="Times New Roman" pitchFamily="18" charset="0"/>
            </a:endParaRPr>
          </a:p>
        </p:txBody>
      </p:sp>
      <p:sp>
        <p:nvSpPr>
          <p:cNvPr id="22" name="TextBox 21"/>
          <p:cNvSpPr txBox="1"/>
          <p:nvPr/>
        </p:nvSpPr>
        <p:spPr>
          <a:xfrm>
            <a:off x="4570225" y="4525266"/>
            <a:ext cx="490538"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4</a:t>
            </a:r>
            <a:endParaRPr lang="zh-CN" altLang="en-US" sz="3733" dirty="0">
              <a:solidFill>
                <a:prstClr val="white"/>
              </a:solidFill>
              <a:latin typeface="Times New Roman" pitchFamily="18" charset="0"/>
              <a:cs typeface="Times New Roman" pitchFamily="18" charset="0"/>
            </a:endParaRPr>
          </a:p>
        </p:txBody>
      </p:sp>
      <p:sp>
        <p:nvSpPr>
          <p:cNvPr id="23" name="TextBox 22"/>
          <p:cNvSpPr txBox="1"/>
          <p:nvPr/>
        </p:nvSpPr>
        <p:spPr>
          <a:xfrm>
            <a:off x="5464269" y="1279576"/>
            <a:ext cx="6653918" cy="523220"/>
          </a:xfrm>
          <a:prstGeom prst="rect">
            <a:avLst/>
          </a:prstGeom>
          <a:solidFill>
            <a:schemeClr val="accent3">
              <a:lumMod val="60000"/>
              <a:lumOff val="40000"/>
            </a:schemeClr>
          </a:solidFill>
        </p:spPr>
        <p:txBody>
          <a:bodyPr wrap="square">
            <a:spAutoFit/>
          </a:bodyPr>
          <a:lstStyle/>
          <a:p>
            <a:pPr>
              <a:spcBef>
                <a:spcPct val="50000"/>
              </a:spcBef>
              <a:defRPr/>
            </a:pP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453157" y="2052210"/>
            <a:ext cx="6665030" cy="954107"/>
          </a:xfrm>
          <a:prstGeom prst="rect">
            <a:avLst/>
          </a:prstGeom>
          <a:solidFill>
            <a:schemeClr val="accent2">
              <a:lumMod val="40000"/>
              <a:lumOff val="60000"/>
            </a:schemeClr>
          </a:solidFill>
        </p:spPr>
        <p:txBody>
          <a:bodyPr wrap="square">
            <a:spAutoFit/>
          </a:bodyPr>
          <a:lstStyle/>
          <a:p>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giặc</a:t>
            </a:r>
            <a:r>
              <a:rPr lang="en-US" sz="2800" b="1" dirty="0">
                <a:latin typeface="Times New Roman" panose="02020603050405020304" pitchFamily="18" charset="0"/>
                <a:cs typeface="Times New Roman" panose="02020603050405020304" pitchFamily="18" charset="0"/>
              </a:rPr>
              <a:t>.</a:t>
            </a:r>
          </a:p>
        </p:txBody>
      </p:sp>
      <p:sp>
        <p:nvSpPr>
          <p:cNvPr id="32" name="Rectangle 31"/>
          <p:cNvSpPr/>
          <p:nvPr/>
        </p:nvSpPr>
        <p:spPr>
          <a:xfrm>
            <a:off x="5464269" y="3328852"/>
            <a:ext cx="6683375" cy="954107"/>
          </a:xfrm>
          <a:prstGeom prst="rect">
            <a:avLst/>
          </a:prstGeom>
          <a:solidFill>
            <a:schemeClr val="accent4">
              <a:lumMod val="60000"/>
              <a:lumOff val="40000"/>
            </a:schemeClr>
          </a:solidFill>
        </p:spPr>
        <p:txBody>
          <a:bodyPr>
            <a:spAutoFit/>
          </a:bodyPr>
          <a:lstStyle/>
          <a:p>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tan </a:t>
            </a:r>
            <a:r>
              <a:rPr lang="en-US" sz="2800" b="1" dirty="0" err="1">
                <a:latin typeface="Times New Roman" panose="02020603050405020304" pitchFamily="18" charset="0"/>
                <a:cs typeface="Times New Roman" panose="02020603050405020304" pitchFamily="18" charset="0"/>
              </a:rPr>
              <a:t>giặc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Ân</a:t>
            </a:r>
            <a:r>
              <a:rPr lang="en-US" sz="2800" b="1" dirty="0">
                <a:latin typeface="Times New Roman" panose="02020603050405020304" pitchFamily="18" charset="0"/>
                <a:cs typeface="Times New Roman" panose="02020603050405020304" pitchFamily="18" charset="0"/>
              </a:rPr>
              <a:t>.</a:t>
            </a:r>
          </a:p>
        </p:txBody>
      </p:sp>
      <p:sp>
        <p:nvSpPr>
          <p:cNvPr id="33" name="Rectangle 32"/>
          <p:cNvSpPr>
            <a:spLocks noChangeArrowheads="1"/>
          </p:cNvSpPr>
          <p:nvPr/>
        </p:nvSpPr>
        <p:spPr bwMode="auto">
          <a:xfrm>
            <a:off x="5500688" y="4718034"/>
            <a:ext cx="6646956" cy="52322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bay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a:t>
            </a:r>
          </a:p>
        </p:txBody>
      </p:sp>
      <p:sp>
        <p:nvSpPr>
          <p:cNvPr id="34" name="Rectangle 33"/>
          <p:cNvSpPr/>
          <p:nvPr/>
        </p:nvSpPr>
        <p:spPr>
          <a:xfrm>
            <a:off x="5453157" y="5644797"/>
            <a:ext cx="6705600" cy="954107"/>
          </a:xfrm>
          <a:prstGeom prst="rect">
            <a:avLst/>
          </a:prstGeom>
          <a:solidFill>
            <a:schemeClr val="accent6">
              <a:lumMod val="60000"/>
              <a:lumOff val="40000"/>
            </a:schemeClr>
          </a:solidFill>
        </p:spPr>
        <p:txBody>
          <a:bodyPr>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a:t>
            </a:r>
          </a:p>
        </p:txBody>
      </p:sp>
      <p:sp>
        <p:nvSpPr>
          <p:cNvPr id="35" name="太阳形 26"/>
          <p:cNvSpPr/>
          <p:nvPr/>
        </p:nvSpPr>
        <p:spPr>
          <a:xfrm rot="20750437">
            <a:off x="4333130" y="5571386"/>
            <a:ext cx="1047750" cy="1011238"/>
          </a:xfrm>
          <a:prstGeom prst="sun">
            <a:avLst>
              <a:gd name="adj" fmla="val 21368"/>
            </a:avLst>
          </a:prstGeom>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anchor="ctr"/>
          <a:lstStyle/>
          <a:p>
            <a:pPr algn="ctr" defTabSz="914400">
              <a:defRPr/>
            </a:pPr>
            <a:endParaRPr lang="zh-CN" altLang="en-US">
              <a:solidFill>
                <a:prstClr val="black"/>
              </a:solidFill>
            </a:endParaRPr>
          </a:p>
        </p:txBody>
      </p:sp>
      <p:sp>
        <p:nvSpPr>
          <p:cNvPr id="36" name="TextBox 35"/>
          <p:cNvSpPr txBox="1"/>
          <p:nvPr/>
        </p:nvSpPr>
        <p:spPr>
          <a:xfrm>
            <a:off x="4646326" y="5715942"/>
            <a:ext cx="490538"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5</a:t>
            </a:r>
            <a:endParaRPr lang="zh-CN" altLang="en-US" sz="3733" dirty="0">
              <a:solidFill>
                <a:prstClr val="white"/>
              </a:solidFill>
              <a:latin typeface="Times New Roman" pitchFamily="18" charset="0"/>
              <a:cs typeface="Times New Roman" pitchFamily="18" charset="0"/>
            </a:endParaRPr>
          </a:p>
        </p:txBody>
      </p:sp>
      <p:sp>
        <p:nvSpPr>
          <p:cNvPr id="19" name="TextBox 1"/>
          <p:cNvSpPr txBox="1">
            <a:spLocks noChangeArrowheads="1"/>
          </p:cNvSpPr>
          <p:nvPr/>
        </p:nvSpPr>
        <p:spPr bwMode="auto">
          <a:xfrm>
            <a:off x="0" y="48553"/>
            <a:ext cx="3454400" cy="646331"/>
          </a:xfrm>
          <a:prstGeom prst="rect">
            <a:avLst/>
          </a:prstGeom>
          <a:solidFill>
            <a:schemeClr val="accent2">
              <a:lumMod val="20000"/>
              <a:lumOff val="80000"/>
            </a:schemeClr>
          </a:solidFill>
          <a:ln w="9525">
            <a:noFill/>
            <a:miter lim="800000"/>
            <a:headEnd/>
            <a:tailEnd/>
          </a:ln>
        </p:spPr>
        <p:txBody>
          <a:bodyPr>
            <a:spAutoFit/>
          </a:bodyPr>
          <a:lstStyle/>
          <a:p>
            <a:pPr algn="ctr" defTabSz="914400">
              <a:defRPr/>
            </a:pPr>
            <a:r>
              <a:rPr lang="en-US" altLang="zh-CN" sz="3600"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Cách</a:t>
            </a:r>
            <a:r>
              <a:rPr lang="en-US" altLang="zh-CN" sz="3600"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3600"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đọc</a:t>
            </a:r>
            <a:endParaRPr lang="zh-CN" altLang="en-US" sz="3600"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endParaRPr>
          </a:p>
        </p:txBody>
      </p:sp>
      <p:sp>
        <p:nvSpPr>
          <p:cNvPr id="24" name="TextBox 1"/>
          <p:cNvSpPr txBox="1">
            <a:spLocks noChangeArrowheads="1"/>
          </p:cNvSpPr>
          <p:nvPr/>
        </p:nvSpPr>
        <p:spPr bwMode="auto">
          <a:xfrm>
            <a:off x="13725" y="899684"/>
            <a:ext cx="4127449" cy="830997"/>
          </a:xfrm>
          <a:prstGeom prst="rect">
            <a:avLst/>
          </a:prstGeom>
          <a:solidFill>
            <a:schemeClr val="accent1">
              <a:lumMod val="20000"/>
              <a:lumOff val="80000"/>
            </a:schemeClr>
          </a:solidFill>
          <a:ln w="9525">
            <a:noFill/>
            <a:miter lim="800000"/>
            <a:headEnd/>
            <a:tailEnd/>
          </a:ln>
        </p:spPr>
        <p:txBody>
          <a:bodyPr wrap="square">
            <a:spAutoFit/>
          </a:bodyPr>
          <a:lstStyle/>
          <a:p>
            <a:pPr defTabSz="914400">
              <a:defRPr/>
            </a:pPr>
            <a:r>
              <a:rPr lang="en-US" sz="2400" b="1" dirty="0">
                <a:solidFill>
                  <a:prstClr val="black"/>
                </a:solidFill>
                <a:latin typeface="Times New Roman" pitchFamily="18" charset="0"/>
                <a:cs typeface="Times New Roman" pitchFamily="18" charset="0"/>
              </a:rPr>
              <a:t>To, </a:t>
            </a:r>
            <a:r>
              <a:rPr lang="en-US" sz="2400" b="1" dirty="0" err="1">
                <a:solidFill>
                  <a:prstClr val="black"/>
                </a:solidFill>
                <a:latin typeface="Times New Roman" pitchFamily="18" charset="0"/>
                <a:cs typeface="Times New Roman" pitchFamily="18" charset="0"/>
              </a:rPr>
              <a:t>diễn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cảm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đúng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giọng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nhân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vật</a:t>
            </a:r>
            <a:r>
              <a:rPr lang="en-US" sz="2400" b="1" dirty="0">
                <a:solidFill>
                  <a:prstClr val="black"/>
                </a:solidFill>
                <a:latin typeface="Times New Roman" pitchFamily="18" charset="0"/>
                <a:cs typeface="Times New Roman" pitchFamily="18" charset="0"/>
              </a:rPr>
              <a:t>.</a:t>
            </a:r>
          </a:p>
        </p:txBody>
      </p:sp>
      <p:pic>
        <p:nvPicPr>
          <p:cNvPr id="25" name="图片 5"/>
          <p:cNvPicPr>
            <a:picLocks noChangeAspect="1"/>
          </p:cNvPicPr>
          <p:nvPr/>
        </p:nvPicPr>
        <p:blipFill>
          <a:blip r:embed="rId4">
            <a:extLst>
              <a:ext uri="{28A0092B-C50C-407E-A947-70E740481C1C}">
                <a14:useLocalDpi xmlns:a14="http://schemas.microsoft.com/office/drawing/2010/main" val="0"/>
              </a:ext>
            </a:extLst>
          </a:blip>
          <a:srcRect l="30666" t="14999" r="31067" b="14667"/>
          <a:stretch>
            <a:fillRect/>
          </a:stretch>
        </p:blipFill>
        <p:spPr bwMode="auto">
          <a:xfrm>
            <a:off x="3633238" y="-7005"/>
            <a:ext cx="2415137" cy="112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
          <p:cNvSpPr>
            <a:spLocks noChangeArrowheads="1"/>
          </p:cNvSpPr>
          <p:nvPr>
            <p:custDataLst>
              <p:tags r:id="rId1"/>
            </p:custDataLst>
          </p:nvPr>
        </p:nvSpPr>
        <p:spPr bwMode="auto">
          <a:xfrm>
            <a:off x="9870" y="2059562"/>
            <a:ext cx="4284671" cy="4819781"/>
          </a:xfrm>
          <a:prstGeom prst="rect">
            <a:avLst/>
          </a:prstGeom>
          <a:solidFill>
            <a:schemeClr val="accent2">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Font typeface="Arial" panose="020B0604020202020204" pitchFamily="34" charset="0"/>
              <a:buNone/>
            </a:pPr>
            <a:r>
              <a:rPr lang="fr-FR" sz="2400" dirty="0">
                <a:solidFill>
                  <a:srgbClr val="0000FF"/>
                </a:solidFill>
                <a:latin typeface="Times New Roman" pitchFamily="18" charset="0"/>
                <a:cs typeface="Times New Roman" pitchFamily="18" charset="0"/>
                <a:sym typeface="Wingdings" pitchFamily="2" charset="2"/>
              </a:rPr>
              <a:t></a:t>
            </a: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Giọng đọc, kể ngạc nhiên, hồi hộp ở đoạn Gióng ra đời</a:t>
            </a:r>
            <a:r>
              <a:rPr lang="vi-VN"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Lời Gióng trả lời sứ giả cần đọc dõng dạc, đĩnh đạc, trang nghiêm.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cả làng nuôi Gióng, đọc giọng háo hức, phấn khởi.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Gióng cưỡi ngựa sắt đánh giặc Ân cần đọc với giọng khẩn trương, mạnh mẽ, nhanh gấp.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Gióng "</a:t>
            </a:r>
            <a:r>
              <a:rPr lang="pt-BR" sz="2400" i="1"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bay khuất giữa mây hồng</a:t>
            </a: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chậm, nhẹ, thanh thản, xa vời, huyền thoại.</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29751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10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strips(down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8" presetClass="emph" presetSubtype="0" fill="hold" grpId="0" nodeType="withEffect">
                                  <p:stCondLst>
                                    <p:cond delay="500"/>
                                  </p:stCondLst>
                                  <p:childTnLst>
                                    <p:animRot by="10800000">
                                      <p:cBhvr>
                                        <p:cTn id="34" dur="1500" fill="hold"/>
                                        <p:tgtEl>
                                          <p:spTgt spid="27"/>
                                        </p:tgtEl>
                                        <p:attrNameLst>
                                          <p:attrName>r</p:attrName>
                                        </p:attrNameLst>
                                      </p:cBhvr>
                                    </p:animRot>
                                  </p:childTnLst>
                                </p:cTn>
                              </p:par>
                              <p:par>
                                <p:cTn id="35" presetID="10" presetClass="entr" presetSubtype="0" fill="hold" grpId="0" nodeType="withEffect">
                                  <p:stCondLst>
                                    <p:cond delay="10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mph" presetSubtype="0" fill="hold" grpId="1" nodeType="clickEffect">
                                  <p:stCondLst>
                                    <p:cond delay="0"/>
                                  </p:stCondLst>
                                  <p:childTnLst>
                                    <p:animRot by="10800000">
                                      <p:cBhvr>
                                        <p:cTn id="51" dur="1500" fill="hold"/>
                                        <p:tgtEl>
                                          <p:spTgt spid="28"/>
                                        </p:tgtEl>
                                        <p:attrNameLst>
                                          <p:attrName>r</p:attrName>
                                        </p:attrNameLst>
                                      </p:cBhvr>
                                    </p:animRot>
                                  </p:childTnLst>
                                </p:cTn>
                              </p:par>
                              <p:par>
                                <p:cTn id="52" presetID="10" presetClass="entr" presetSubtype="0" fill="hold" grpId="0" nodeType="withEffect">
                                  <p:stCondLst>
                                    <p:cond delay="75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8" presetClass="entr" presetSubtype="16"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diamond(in)">
                                      <p:cBhvr>
                                        <p:cTn id="59" dur="2000"/>
                                        <p:tgtEl>
                                          <p:spTgt spid="3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8" presetClass="emph" presetSubtype="0" fill="hold" grpId="1" nodeType="withEffect">
                                  <p:stCondLst>
                                    <p:cond delay="500"/>
                                  </p:stCondLst>
                                  <p:childTnLst>
                                    <p:animRot by="10800000">
                                      <p:cBhvr>
                                        <p:cTn id="66" dur="1500" fill="hold"/>
                                        <p:tgtEl>
                                          <p:spTgt spid="29"/>
                                        </p:tgtEl>
                                        <p:attrNameLst>
                                          <p:attrName>r</p:attrName>
                                        </p:attrNameLst>
                                      </p:cBhvr>
                                    </p:animRot>
                                  </p:childTnLst>
                                </p:cTn>
                              </p:par>
                              <p:par>
                                <p:cTn id="67" presetID="10" presetClass="entr" presetSubtype="0" fill="hold" grpId="0" nodeType="withEffect">
                                  <p:stCondLst>
                                    <p:cond delay="125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dissolve">
                                      <p:cBhvr>
                                        <p:cTn id="74" dur="500"/>
                                        <p:tgtEl>
                                          <p:spTgt spid="32"/>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par>
                                <p:cTn id="80" presetID="8" presetClass="emph" presetSubtype="0" fill="hold" grpId="1" nodeType="withEffect">
                                  <p:stCondLst>
                                    <p:cond delay="500"/>
                                  </p:stCondLst>
                                  <p:childTnLst>
                                    <p:animRot by="10800000">
                                      <p:cBhvr>
                                        <p:cTn id="81" dur="1500" fill="hold"/>
                                        <p:tgtEl>
                                          <p:spTgt spid="30"/>
                                        </p:tgtEl>
                                        <p:attrNameLst>
                                          <p:attrName>r</p:attrName>
                                        </p:attrNameLst>
                                      </p:cBhvr>
                                    </p:animRot>
                                  </p:childTnLst>
                                </p:cTn>
                              </p:par>
                              <p:par>
                                <p:cTn id="82" presetID="10" presetClass="entr" presetSubtype="0" fill="hold" grpId="0" nodeType="withEffect">
                                  <p:stCondLst>
                                    <p:cond delay="125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dissolve">
                                      <p:cBhvr>
                                        <p:cTn id="89" dur="500"/>
                                        <p:tgtEl>
                                          <p:spTgt spid="33"/>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0" presetClass="entr" presetSubtype="0" fill="hold" grpId="1" nodeType="click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par>
                                <p:cTn id="95" presetID="8" presetClass="emph" presetSubtype="0" fill="hold" grpId="0" nodeType="withEffect">
                                  <p:stCondLst>
                                    <p:cond delay="500"/>
                                  </p:stCondLst>
                                  <p:childTnLst>
                                    <p:animRot by="10800000">
                                      <p:cBhvr>
                                        <p:cTn id="96" dur="1500" fill="hold"/>
                                        <p:tgtEl>
                                          <p:spTgt spid="35"/>
                                        </p:tgtEl>
                                        <p:attrNameLst>
                                          <p:attrName>r</p:attrName>
                                        </p:attrNameLst>
                                      </p:cBhvr>
                                    </p:animRot>
                                  </p:childTnLst>
                                </p:cTn>
                              </p:par>
                              <p:par>
                                <p:cTn id="97" presetID="10" presetClass="entr" presetSubtype="0" fill="hold" grpId="0" nodeType="withEffect">
                                  <p:stCondLst>
                                    <p:cond delay="100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5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dissolve">
                                      <p:cBhvr>
                                        <p:cTn id="10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27" grpId="0" animBg="1"/>
      <p:bldP spid="27" grpId="1" animBg="1"/>
      <p:bldP spid="16" grpId="0"/>
      <p:bldP spid="20" grpId="0"/>
      <p:bldP spid="21" grpId="0"/>
      <p:bldP spid="22" grpId="0"/>
      <p:bldP spid="23" grpId="0" animBg="1"/>
      <p:bldP spid="31" grpId="0" animBg="1"/>
      <p:bldP spid="32" grpId="0" animBg="1"/>
      <p:bldP spid="33" grpId="0" animBg="1"/>
      <p:bldP spid="34" grpId="0" animBg="1"/>
      <p:bldP spid="35" grpId="0" animBg="1"/>
      <p:bldP spid="35" grpId="1" animBg="1"/>
      <p:bldP spid="36" grpId="0"/>
      <p:bldP spid="19" grpId="0" animBg="1"/>
      <p:bldP spid="24"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6" name="Picture 33"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2174" y="5066585"/>
            <a:ext cx="3460119" cy="14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1" name="Group 29"/>
          <p:cNvGrpSpPr>
            <a:grpSpLocks/>
          </p:cNvGrpSpPr>
          <p:nvPr/>
        </p:nvGrpSpPr>
        <p:grpSpPr bwMode="auto">
          <a:xfrm>
            <a:off x="8729079" y="2171922"/>
            <a:ext cx="6286500" cy="2308324"/>
            <a:chOff x="609600" y="1072277"/>
            <a:chExt cx="3429000" cy="2526358"/>
          </a:xfrm>
        </p:grpSpPr>
        <p:pic>
          <p:nvPicPr>
            <p:cNvPr id="7194" name="Picture 2"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5" name="TextBox 31"/>
            <p:cNvSpPr txBox="1">
              <a:spLocks noChangeArrowheads="1"/>
            </p:cNvSpPr>
            <p:nvPr/>
          </p:nvSpPr>
          <p:spPr bwMode="auto">
            <a:xfrm>
              <a:off x="2057400" y="1072277"/>
              <a:ext cx="1981200" cy="25263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p:txBody>
        </p:sp>
      </p:grpSp>
      <p:pic>
        <p:nvPicPr>
          <p:cNvPr id="71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8184" y="5024781"/>
            <a:ext cx="2590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1610" y="2304150"/>
            <a:ext cx="293178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42781" y="2378209"/>
            <a:ext cx="2819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3" descr="D:\VĂN 6( 18-19)\Thánh Gióng\Thánh Gióng\Truyện tranh thánh gióng\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2181" y="0"/>
            <a:ext cx="29924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4085"/>
            <a:ext cx="2743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91610" y="22616"/>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7"/>
          <p:cNvSpPr/>
          <p:nvPr/>
        </p:nvSpPr>
        <p:spPr>
          <a:xfrm>
            <a:off x="9062843" y="6161731"/>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2</a:t>
            </a:r>
          </a:p>
        </p:txBody>
      </p:sp>
      <p:sp>
        <p:nvSpPr>
          <p:cNvPr id="19" name="Rounded Rectangle 18"/>
          <p:cNvSpPr/>
          <p:nvPr/>
        </p:nvSpPr>
        <p:spPr>
          <a:xfrm>
            <a:off x="10058400"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7</a:t>
            </a:r>
          </a:p>
        </p:txBody>
      </p:sp>
      <p:sp>
        <p:nvSpPr>
          <p:cNvPr id="20" name="Rounded Rectangle 19"/>
          <p:cNvSpPr/>
          <p:nvPr/>
        </p:nvSpPr>
        <p:spPr>
          <a:xfrm>
            <a:off x="7890587" y="39110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5</a:t>
            </a:r>
          </a:p>
        </p:txBody>
      </p:sp>
      <p:sp>
        <p:nvSpPr>
          <p:cNvPr id="21" name="Rounded Rectangle 20"/>
          <p:cNvSpPr/>
          <p:nvPr/>
        </p:nvSpPr>
        <p:spPr>
          <a:xfrm>
            <a:off x="9796463" y="38348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4</a:t>
            </a:r>
          </a:p>
        </p:txBody>
      </p:sp>
      <p:sp>
        <p:nvSpPr>
          <p:cNvPr id="22" name="Rounded Rectangle 21"/>
          <p:cNvSpPr/>
          <p:nvPr/>
        </p:nvSpPr>
        <p:spPr>
          <a:xfrm>
            <a:off x="7721098"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3</a:t>
            </a:r>
          </a:p>
        </p:txBody>
      </p:sp>
      <p:sp>
        <p:nvSpPr>
          <p:cNvPr id="23" name="Rounded Rectangle 22"/>
          <p:cNvSpPr/>
          <p:nvPr/>
        </p:nvSpPr>
        <p:spPr>
          <a:xfrm>
            <a:off x="3962400"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1</a:t>
            </a:r>
          </a:p>
        </p:txBody>
      </p:sp>
      <p:sp>
        <p:nvSpPr>
          <p:cNvPr id="25" name="Rounded Rectangle 24"/>
          <p:cNvSpPr/>
          <p:nvPr/>
        </p:nvSpPr>
        <p:spPr>
          <a:xfrm>
            <a:off x="4645123" y="3868051"/>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6</a:t>
            </a:r>
          </a:p>
        </p:txBody>
      </p:sp>
      <p:sp>
        <p:nvSpPr>
          <p:cNvPr id="7185" name="Rectangle 15"/>
          <p:cNvSpPr>
            <a:spLocks noChangeArrowheads="1"/>
          </p:cNvSpPr>
          <p:nvPr/>
        </p:nvSpPr>
        <p:spPr bwMode="auto">
          <a:xfrm>
            <a:off x="2526979" y="1900564"/>
            <a:ext cx="23887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2000" b="1" dirty="0" err="1">
                <a:solidFill>
                  <a:srgbClr val="000000"/>
                </a:solidFill>
                <a:latin typeface="Times" panose="02020603050405020304" pitchFamily="18" charset="0"/>
                <a:cs typeface="Times" panose="02020603050405020304" pitchFamily="18" charset="0"/>
              </a:rPr>
              <a:t>Sự</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ra</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đời</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của</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Gióng</a:t>
            </a:r>
            <a:endParaRPr lang="en-US" altLang="en-US" sz="2000" dirty="0">
              <a:solidFill>
                <a:srgbClr val="000000"/>
              </a:solidFill>
              <a:latin typeface="Times" panose="02020603050405020304" pitchFamily="18" charset="0"/>
              <a:cs typeface="Times" panose="02020603050405020304" pitchFamily="18" charset="0"/>
            </a:endParaRPr>
          </a:p>
        </p:txBody>
      </p:sp>
      <p:sp>
        <p:nvSpPr>
          <p:cNvPr id="7186" name="Rectangle 16"/>
          <p:cNvSpPr>
            <a:spLocks noChangeArrowheads="1"/>
          </p:cNvSpPr>
          <p:nvPr/>
        </p:nvSpPr>
        <p:spPr bwMode="auto">
          <a:xfrm>
            <a:off x="5339102" y="1886096"/>
            <a:ext cx="34881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2000" b="1" dirty="0" err="1">
                <a:solidFill>
                  <a:srgbClr val="000000"/>
                </a:solidFill>
                <a:latin typeface="Times" panose="02020603050405020304" pitchFamily="18" charset="0"/>
                <a:cs typeface="Times" panose="02020603050405020304" pitchFamily="18" charset="0"/>
              </a:rPr>
              <a:t>Gióng</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biết</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nói</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và</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đòi</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đi</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đánh</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giặc</a:t>
            </a:r>
            <a:endParaRPr lang="en-US" altLang="en-US" sz="2000" dirty="0">
              <a:solidFill>
                <a:srgbClr val="000000"/>
              </a:solidFill>
              <a:latin typeface="Times" panose="02020603050405020304" pitchFamily="18" charset="0"/>
              <a:cs typeface="Times" panose="02020603050405020304" pitchFamily="18" charset="0"/>
            </a:endParaRPr>
          </a:p>
        </p:txBody>
      </p:sp>
      <p:sp>
        <p:nvSpPr>
          <p:cNvPr id="7187" name="Rectangle 23"/>
          <p:cNvSpPr>
            <a:spLocks noChangeArrowheads="1"/>
          </p:cNvSpPr>
          <p:nvPr/>
        </p:nvSpPr>
        <p:spPr bwMode="auto">
          <a:xfrm>
            <a:off x="8729079" y="1869188"/>
            <a:ext cx="29102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2000" b="1" dirty="0" err="1">
                <a:solidFill>
                  <a:srgbClr val="000000"/>
                </a:solidFill>
                <a:latin typeface="Times" panose="02020603050405020304" pitchFamily="18" charset="0"/>
                <a:cs typeface="Times" panose="02020603050405020304" pitchFamily="18" charset="0"/>
              </a:rPr>
              <a:t>Gióng</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lớn</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nhanh</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như</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thổi</a:t>
            </a:r>
            <a:r>
              <a:rPr lang="en-US" altLang="en-US" sz="2000" b="1" dirty="0">
                <a:solidFill>
                  <a:srgbClr val="000000"/>
                </a:solidFill>
                <a:latin typeface="Times" panose="02020603050405020304" pitchFamily="18" charset="0"/>
                <a:cs typeface="Times" panose="02020603050405020304" pitchFamily="18" charset="0"/>
              </a:rPr>
              <a:t>, </a:t>
            </a:r>
            <a:endParaRPr lang="en-US" altLang="en-US" sz="2000" dirty="0">
              <a:solidFill>
                <a:srgbClr val="000000"/>
              </a:solidFill>
              <a:latin typeface="Times" panose="02020603050405020304" pitchFamily="18" charset="0"/>
              <a:cs typeface="Times" panose="02020603050405020304" pitchFamily="18" charset="0"/>
            </a:endParaRPr>
          </a:p>
        </p:txBody>
      </p:sp>
      <p:sp>
        <p:nvSpPr>
          <p:cNvPr id="7188" name="Rectangle 26"/>
          <p:cNvSpPr>
            <a:spLocks noChangeArrowheads="1"/>
          </p:cNvSpPr>
          <p:nvPr/>
        </p:nvSpPr>
        <p:spPr bwMode="auto">
          <a:xfrm>
            <a:off x="5411560" y="4379997"/>
            <a:ext cx="32273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2000" b="1" dirty="0" err="1">
                <a:solidFill>
                  <a:srgbClr val="000000"/>
                </a:solidFill>
                <a:latin typeface="Times" panose="02020603050405020304" pitchFamily="18" charset="0"/>
                <a:cs typeface="Times" panose="02020603050405020304" pitchFamily="18" charset="0"/>
              </a:rPr>
              <a:t>Gióng</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nhổ</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bụi</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tre</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đánh</a:t>
            </a:r>
            <a:r>
              <a:rPr lang="en-US" altLang="en-US" sz="2000" b="1" dirty="0">
                <a:solidFill>
                  <a:srgbClr val="000000"/>
                </a:solidFill>
                <a:latin typeface="Times" panose="02020603050405020304" pitchFamily="18" charset="0"/>
                <a:cs typeface="Times" panose="02020603050405020304" pitchFamily="18" charset="0"/>
              </a:rPr>
              <a:t> tan</a:t>
            </a:r>
          </a:p>
          <a:p>
            <a:pPr defTabSz="914400" fontAlgn="base">
              <a:spcBef>
                <a:spcPct val="0"/>
              </a:spcBef>
              <a:spcAft>
                <a:spcPct val="0"/>
              </a:spcAft>
            </a:pP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quân</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giặc</a:t>
            </a:r>
            <a:r>
              <a:rPr lang="en-US" altLang="en-US" sz="2000" b="1" dirty="0">
                <a:solidFill>
                  <a:srgbClr val="000000"/>
                </a:solidFill>
                <a:latin typeface="Times" panose="02020603050405020304" pitchFamily="18" charset="0"/>
                <a:cs typeface="Times" panose="02020603050405020304" pitchFamily="18" charset="0"/>
              </a:rPr>
              <a:t>.</a:t>
            </a:r>
            <a:endParaRPr lang="en-US" altLang="en-US" sz="2000" dirty="0">
              <a:solidFill>
                <a:srgbClr val="000000"/>
              </a:solidFill>
              <a:latin typeface="Times" panose="02020603050405020304" pitchFamily="18" charset="0"/>
              <a:cs typeface="Times" panose="02020603050405020304" pitchFamily="18" charset="0"/>
            </a:endParaRPr>
          </a:p>
        </p:txBody>
      </p:sp>
      <p:sp>
        <p:nvSpPr>
          <p:cNvPr id="7189" name="Rectangle 25"/>
          <p:cNvSpPr>
            <a:spLocks noChangeArrowheads="1"/>
          </p:cNvSpPr>
          <p:nvPr/>
        </p:nvSpPr>
        <p:spPr bwMode="auto">
          <a:xfrm>
            <a:off x="2391610" y="4341174"/>
            <a:ext cx="3048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2000" b="1" dirty="0" err="1">
                <a:solidFill>
                  <a:srgbClr val="000000"/>
                </a:solidFill>
                <a:latin typeface="Times" panose="02020603050405020304" pitchFamily="18" charset="0"/>
                <a:cs typeface="Times" panose="02020603050405020304" pitchFamily="18" charset="0"/>
              </a:rPr>
              <a:t>Gióng</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vươn</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vai</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thành</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tráng</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sĩ</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và</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đi</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đánh</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giặc</a:t>
            </a:r>
            <a:r>
              <a:rPr lang="en-US" altLang="en-US" sz="2000" b="1" dirty="0">
                <a:solidFill>
                  <a:srgbClr val="000000"/>
                </a:solidFill>
                <a:latin typeface="Times" panose="02020603050405020304" pitchFamily="18" charset="0"/>
                <a:cs typeface="Times" panose="02020603050405020304" pitchFamily="18" charset="0"/>
              </a:rPr>
              <a:t>.</a:t>
            </a:r>
            <a:endParaRPr lang="en-US" altLang="en-US" sz="2000" dirty="0">
              <a:solidFill>
                <a:srgbClr val="000000"/>
              </a:solidFill>
              <a:latin typeface="Times" panose="02020603050405020304" pitchFamily="18" charset="0"/>
              <a:cs typeface="Times" panose="02020603050405020304" pitchFamily="18" charset="0"/>
            </a:endParaRPr>
          </a:p>
        </p:txBody>
      </p:sp>
      <p:sp>
        <p:nvSpPr>
          <p:cNvPr id="7190" name="Rectangle 27"/>
          <p:cNvSpPr>
            <a:spLocks noChangeArrowheads="1"/>
          </p:cNvSpPr>
          <p:nvPr/>
        </p:nvSpPr>
        <p:spPr bwMode="auto">
          <a:xfrm>
            <a:off x="8696237" y="4325276"/>
            <a:ext cx="2743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altLang="en-US" sz="2000" b="1" dirty="0" err="1">
                <a:solidFill>
                  <a:srgbClr val="000000"/>
                </a:solidFill>
                <a:latin typeface="Times" panose="02020603050405020304" pitchFamily="18" charset="0"/>
                <a:cs typeface="Times" panose="02020603050405020304" pitchFamily="18" charset="0"/>
              </a:rPr>
              <a:t>Gióng</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đánh</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thắng</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giặc</a:t>
            </a:r>
            <a:r>
              <a:rPr lang="en-US" altLang="en-US" sz="2000" b="1" dirty="0">
                <a:solidFill>
                  <a:srgbClr val="000000"/>
                </a:solidFill>
                <a:latin typeface="Times" panose="02020603050405020304" pitchFamily="18" charset="0"/>
                <a:cs typeface="Times" panose="02020603050405020304" pitchFamily="18" charset="0"/>
              </a:rPr>
              <a:t>, bay </a:t>
            </a:r>
            <a:r>
              <a:rPr lang="en-US" altLang="en-US" sz="2000" b="1" dirty="0" err="1">
                <a:solidFill>
                  <a:srgbClr val="000000"/>
                </a:solidFill>
                <a:latin typeface="Times" panose="02020603050405020304" pitchFamily="18" charset="0"/>
                <a:cs typeface="Times" panose="02020603050405020304" pitchFamily="18" charset="0"/>
              </a:rPr>
              <a:t>về</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trời</a:t>
            </a:r>
            <a:r>
              <a:rPr lang="en-US" altLang="en-US" sz="2000" b="1" dirty="0">
                <a:solidFill>
                  <a:srgbClr val="000000"/>
                </a:solidFill>
                <a:latin typeface="Times" panose="02020603050405020304" pitchFamily="18" charset="0"/>
                <a:cs typeface="Times" panose="02020603050405020304" pitchFamily="18" charset="0"/>
              </a:rPr>
              <a:t>.</a:t>
            </a:r>
          </a:p>
        </p:txBody>
      </p:sp>
      <p:sp>
        <p:nvSpPr>
          <p:cNvPr id="7191" name="Rectangle 28"/>
          <p:cNvSpPr>
            <a:spLocks noChangeArrowheads="1"/>
          </p:cNvSpPr>
          <p:nvPr/>
        </p:nvSpPr>
        <p:spPr bwMode="auto">
          <a:xfrm>
            <a:off x="7445956" y="6512804"/>
            <a:ext cx="27382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2000" b="1" dirty="0" err="1">
                <a:solidFill>
                  <a:srgbClr val="000000"/>
                </a:solidFill>
                <a:latin typeface="Times" panose="02020603050405020304" pitchFamily="18" charset="0"/>
                <a:cs typeface="Times" panose="02020603050405020304" pitchFamily="18" charset="0"/>
              </a:rPr>
              <a:t>Những</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dấu</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tích</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còn</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lại</a:t>
            </a:r>
            <a:r>
              <a:rPr lang="en-US" altLang="en-US" sz="2000" b="1" dirty="0">
                <a:solidFill>
                  <a:srgbClr val="000000"/>
                </a:solidFill>
                <a:latin typeface="Times" panose="02020603050405020304" pitchFamily="18" charset="0"/>
                <a:cs typeface="Times" panose="02020603050405020304" pitchFamily="18" charset="0"/>
              </a:rPr>
              <a:t>.</a:t>
            </a:r>
            <a:endParaRPr lang="en-US" altLang="en-US" sz="2000" dirty="0">
              <a:solidFill>
                <a:srgbClr val="000000"/>
              </a:solidFill>
              <a:latin typeface="Times" panose="02020603050405020304" pitchFamily="18" charset="0"/>
              <a:cs typeface="Times" panose="02020603050405020304" pitchFamily="18" charset="0"/>
            </a:endParaRPr>
          </a:p>
        </p:txBody>
      </p:sp>
      <p:sp>
        <p:nvSpPr>
          <p:cNvPr id="7192" name="Rectangle 35"/>
          <p:cNvSpPr>
            <a:spLocks noChangeArrowheads="1"/>
          </p:cNvSpPr>
          <p:nvPr/>
        </p:nvSpPr>
        <p:spPr bwMode="auto">
          <a:xfrm>
            <a:off x="2725819" y="6473788"/>
            <a:ext cx="42087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2000" b="1" dirty="0" err="1">
                <a:solidFill>
                  <a:srgbClr val="000000"/>
                </a:solidFill>
                <a:latin typeface="Times" panose="02020603050405020304" pitchFamily="18" charset="0"/>
                <a:cs typeface="Times" panose="02020603050405020304" pitchFamily="18" charset="0"/>
              </a:rPr>
              <a:t>Vua</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phong</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danh</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hiệu</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và</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lập</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đền</a:t>
            </a:r>
            <a:r>
              <a:rPr lang="en-US" altLang="en-US" sz="2000" b="1" dirty="0">
                <a:solidFill>
                  <a:srgbClr val="000000"/>
                </a:solidFill>
                <a:latin typeface="Times" panose="02020603050405020304" pitchFamily="18" charset="0"/>
                <a:cs typeface="Times" panose="02020603050405020304" pitchFamily="18" charset="0"/>
              </a:rPr>
              <a:t> </a:t>
            </a:r>
            <a:r>
              <a:rPr lang="en-US" altLang="en-US" sz="2000" b="1" dirty="0" err="1">
                <a:solidFill>
                  <a:srgbClr val="000000"/>
                </a:solidFill>
                <a:latin typeface="Times" panose="02020603050405020304" pitchFamily="18" charset="0"/>
                <a:cs typeface="Times" panose="02020603050405020304" pitchFamily="18" charset="0"/>
              </a:rPr>
              <a:t>thờ</a:t>
            </a:r>
            <a:r>
              <a:rPr lang="en-US" altLang="en-US" sz="2000" b="1" dirty="0">
                <a:solidFill>
                  <a:srgbClr val="000000"/>
                </a:solidFill>
                <a:latin typeface="Times" panose="02020603050405020304" pitchFamily="18" charset="0"/>
                <a:cs typeface="Times" panose="02020603050405020304" pitchFamily="18" charset="0"/>
              </a:rPr>
              <a:t> </a:t>
            </a:r>
            <a:endParaRPr lang="en-US" altLang="en-US" sz="2000" dirty="0">
              <a:solidFill>
                <a:srgbClr val="000000"/>
              </a:solidFill>
              <a:latin typeface="Times" panose="02020603050405020304" pitchFamily="18" charset="0"/>
              <a:cs typeface="Times" panose="02020603050405020304" pitchFamily="18" charset="0"/>
            </a:endParaRPr>
          </a:p>
        </p:txBody>
      </p:sp>
      <p:sp>
        <p:nvSpPr>
          <p:cNvPr id="37" name="Rounded Rectangle 36"/>
          <p:cNvSpPr/>
          <p:nvPr/>
        </p:nvSpPr>
        <p:spPr>
          <a:xfrm>
            <a:off x="5896947" y="6055566"/>
            <a:ext cx="655346" cy="430577"/>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8</a:t>
            </a:r>
          </a:p>
        </p:txBody>
      </p:sp>
      <p:sp>
        <p:nvSpPr>
          <p:cNvPr id="30" name="Text Box 14"/>
          <p:cNvSpPr txBox="1">
            <a:spLocks noChangeArrowheads="1"/>
          </p:cNvSpPr>
          <p:nvPr/>
        </p:nvSpPr>
        <p:spPr bwMode="auto">
          <a:xfrm>
            <a:off x="61624" y="109673"/>
            <a:ext cx="1961528" cy="707886"/>
          </a:xfrm>
          <a:prstGeom prst="rect">
            <a:avLst/>
          </a:prstGeom>
          <a:solidFill>
            <a:srgbClr val="F4FDA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rPr>
              <a:t>KỂ TRUYỆN THEO TRANH</a:t>
            </a:r>
          </a:p>
        </p:txBody>
      </p:sp>
      <p:pic>
        <p:nvPicPr>
          <p:cNvPr id="31"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40" y="1042093"/>
            <a:ext cx="1465012" cy="1771045"/>
          </a:xfrm>
          <a:prstGeom prst="rect">
            <a:avLst/>
          </a:prstGeom>
        </p:spPr>
      </p:pic>
      <p:pic>
        <p:nvPicPr>
          <p:cNvPr id="32"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660" y="4687543"/>
            <a:ext cx="2222512" cy="1967878"/>
          </a:xfrm>
          <a:prstGeom prst="rect">
            <a:avLst/>
          </a:prstGeom>
        </p:spPr>
      </p:pic>
      <p:pic>
        <p:nvPicPr>
          <p:cNvPr id="33"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627" y="2913495"/>
            <a:ext cx="1632706" cy="1633412"/>
          </a:xfrm>
          <a:prstGeom prst="rect">
            <a:avLst/>
          </a:prstGeom>
        </p:spPr>
      </p:pic>
      <p:pic>
        <p:nvPicPr>
          <p:cNvPr id="2" name="Picture 1"/>
          <p:cNvPicPr>
            <a:picLocks noChangeAspect="1"/>
          </p:cNvPicPr>
          <p:nvPr/>
        </p:nvPicPr>
        <p:blipFill>
          <a:blip r:embed="rId12"/>
          <a:stretch>
            <a:fillRect/>
          </a:stretch>
        </p:blipFill>
        <p:spPr>
          <a:xfrm>
            <a:off x="3086045" y="5066586"/>
            <a:ext cx="1566377" cy="1446748"/>
          </a:xfrm>
          <a:prstGeom prst="rect">
            <a:avLst/>
          </a:prstGeom>
        </p:spPr>
      </p:pic>
    </p:spTree>
    <p:extLst>
      <p:ext uri="{BB962C8B-B14F-4D97-AF65-F5344CB8AC3E}">
        <p14:creationId xmlns:p14="http://schemas.microsoft.com/office/powerpoint/2010/main" val="143297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17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185"/>
                                        </p:tgtEl>
                                        <p:attrNameLst>
                                          <p:attrName>style.visibility</p:attrName>
                                        </p:attrNameLst>
                                      </p:cBhvr>
                                      <p:to>
                                        <p:strVal val="visible"/>
                                      </p:to>
                                    </p:set>
                                    <p:animEffect transition="in" filter="fade">
                                      <p:cBhvr>
                                        <p:cTn id="24" dur="500"/>
                                        <p:tgtEl>
                                          <p:spTgt spid="718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176"/>
                                        </p:tgtEl>
                                        <p:attrNameLst>
                                          <p:attrName>style.visibility</p:attrName>
                                        </p:attrNameLst>
                                      </p:cBhvr>
                                      <p:to>
                                        <p:strVal val="visible"/>
                                      </p:to>
                                    </p:set>
                                    <p:animEffect transition="in" filter="fade">
                                      <p:cBhvr>
                                        <p:cTn id="29" dur="500"/>
                                        <p:tgtEl>
                                          <p:spTgt spid="717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186"/>
                                        </p:tgtEl>
                                        <p:attrNameLst>
                                          <p:attrName>style.visibility</p:attrName>
                                        </p:attrNameLst>
                                      </p:cBhvr>
                                      <p:to>
                                        <p:strVal val="visible"/>
                                      </p:to>
                                    </p:set>
                                    <p:animEffect transition="in" filter="barn(inVertical)">
                                      <p:cBhvr>
                                        <p:cTn id="37" dur="500"/>
                                        <p:tgtEl>
                                          <p:spTgt spid="718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5"/>
                                        </p:tgtEl>
                                        <p:attrNameLst>
                                          <p:attrName>style.visibility</p:attrName>
                                        </p:attrNameLst>
                                      </p:cBhvr>
                                      <p:to>
                                        <p:strVal val="visible"/>
                                      </p:to>
                                    </p:set>
                                    <p:animEffect transition="in" filter="fade">
                                      <p:cBhvr>
                                        <p:cTn id="42" dur="500"/>
                                        <p:tgtEl>
                                          <p:spTgt spid="717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187"/>
                                        </p:tgtEl>
                                        <p:attrNameLst>
                                          <p:attrName>style.visibility</p:attrName>
                                        </p:attrNameLst>
                                      </p:cBhvr>
                                      <p:to>
                                        <p:strVal val="visible"/>
                                      </p:to>
                                    </p:set>
                                    <p:animEffect transition="in" filter="barn(inVertical)">
                                      <p:cBhvr>
                                        <p:cTn id="50" dur="500"/>
                                        <p:tgtEl>
                                          <p:spTgt spid="718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fade">
                                      <p:cBhvr>
                                        <p:cTn id="55" dur="500"/>
                                        <p:tgtEl>
                                          <p:spTgt spid="717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7189"/>
                                        </p:tgtEl>
                                        <p:attrNameLst>
                                          <p:attrName>style.visibility</p:attrName>
                                        </p:attrNameLst>
                                      </p:cBhvr>
                                      <p:to>
                                        <p:strVal val="visible"/>
                                      </p:to>
                                    </p:set>
                                    <p:animEffect transition="in" filter="barn(inVertical)">
                                      <p:cBhvr>
                                        <p:cTn id="63" dur="500"/>
                                        <p:tgtEl>
                                          <p:spTgt spid="718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174"/>
                                        </p:tgtEl>
                                        <p:attrNameLst>
                                          <p:attrName>style.visibility</p:attrName>
                                        </p:attrNameLst>
                                      </p:cBhvr>
                                      <p:to>
                                        <p:strVal val="visible"/>
                                      </p:to>
                                    </p:set>
                                    <p:animEffect transition="in" filter="fade">
                                      <p:cBhvr>
                                        <p:cTn id="68" dur="500"/>
                                        <p:tgtEl>
                                          <p:spTgt spid="717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7188"/>
                                        </p:tgtEl>
                                        <p:attrNameLst>
                                          <p:attrName>style.visibility</p:attrName>
                                        </p:attrNameLst>
                                      </p:cBhvr>
                                      <p:to>
                                        <p:strVal val="visible"/>
                                      </p:to>
                                    </p:set>
                                    <p:animEffect transition="in" filter="barn(inVertical)">
                                      <p:cBhvr>
                                        <p:cTn id="76" dur="500"/>
                                        <p:tgtEl>
                                          <p:spTgt spid="718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7171"/>
                                        </p:tgtEl>
                                        <p:attrNameLst>
                                          <p:attrName>style.visibility</p:attrName>
                                        </p:attrNameLst>
                                      </p:cBhvr>
                                      <p:to>
                                        <p:strVal val="visible"/>
                                      </p:to>
                                    </p:set>
                                    <p:animEffect transition="in" filter="fade">
                                      <p:cBhvr>
                                        <p:cTn id="81" dur="500"/>
                                        <p:tgtEl>
                                          <p:spTgt spid="717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50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7190"/>
                                        </p:tgtEl>
                                        <p:attrNameLst>
                                          <p:attrName>style.visibility</p:attrName>
                                        </p:attrNameLst>
                                      </p:cBhvr>
                                      <p:to>
                                        <p:strVal val="visible"/>
                                      </p:to>
                                    </p:set>
                                    <p:animEffect transition="in" filter="barn(inVertical)">
                                      <p:cBhvr>
                                        <p:cTn id="89" dur="500"/>
                                        <p:tgtEl>
                                          <p:spTgt spid="719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7196"/>
                                        </p:tgtEl>
                                        <p:attrNameLst>
                                          <p:attrName>style.visibility</p:attrName>
                                        </p:attrNameLst>
                                      </p:cBhvr>
                                      <p:to>
                                        <p:strVal val="visible"/>
                                      </p:to>
                                    </p:set>
                                    <p:animEffect transition="in" filter="barn(inVertical)">
                                      <p:cBhvr>
                                        <p:cTn id="94" dur="500"/>
                                        <p:tgtEl>
                                          <p:spTgt spid="7196"/>
                                        </p:tgtEl>
                                      </p:cBhvr>
                                    </p:animEffect>
                                  </p:childTnLst>
                                </p:cTn>
                              </p:par>
                              <p:par>
                                <p:cTn id="95" presetID="16" presetClass="entr" presetSubtype="21" fill="hold"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barn(inVertical)">
                                      <p:cBhvr>
                                        <p:cTn id="97" dur="500"/>
                                        <p:tgtEl>
                                          <p:spTgt spid="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7192"/>
                                        </p:tgtEl>
                                        <p:attrNameLst>
                                          <p:attrName>style.visibility</p:attrName>
                                        </p:attrNameLst>
                                      </p:cBhvr>
                                      <p:to>
                                        <p:strVal val="visible"/>
                                      </p:to>
                                    </p:set>
                                    <p:animEffect transition="in" filter="barn(inVertical)">
                                      <p:cBhvr>
                                        <p:cTn id="105" dur="500"/>
                                        <p:tgtEl>
                                          <p:spTgt spid="7192"/>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7172"/>
                                        </p:tgtEl>
                                        <p:attrNameLst>
                                          <p:attrName>style.visibility</p:attrName>
                                        </p:attrNameLst>
                                      </p:cBhvr>
                                      <p:to>
                                        <p:strVal val="visible"/>
                                      </p:to>
                                    </p:set>
                                    <p:animEffect transition="in" filter="fade">
                                      <p:cBhvr>
                                        <p:cTn id="110" dur="500"/>
                                        <p:tgtEl>
                                          <p:spTgt spid="7172"/>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500"/>
                                        <p:tgtEl>
                                          <p:spTgt spid="18"/>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7191"/>
                                        </p:tgtEl>
                                        <p:attrNameLst>
                                          <p:attrName>style.visibility</p:attrName>
                                        </p:attrNameLst>
                                      </p:cBhvr>
                                      <p:to>
                                        <p:strVal val="visible"/>
                                      </p:to>
                                    </p:set>
                                    <p:animEffect transition="in" filter="barn(inVertical)">
                                      <p:cBhvr>
                                        <p:cTn id="118" dur="500"/>
                                        <p:tgtEl>
                                          <p:spTgt spid="7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5" grpId="0" animBg="1"/>
      <p:bldP spid="7185" grpId="0"/>
      <p:bldP spid="7186" grpId="0"/>
      <p:bldP spid="7187" grpId="0"/>
      <p:bldP spid="7188" grpId="0"/>
      <p:bldP spid="7189" grpId="0"/>
      <p:bldP spid="7190" grpId="0"/>
      <p:bldP spid="7191" grpId="0"/>
      <p:bldP spid="7192" grpId="0"/>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31F250A-4CE7-44D4-85B4-49BD9AF6BFD0}" type="slidenum">
              <a:rPr lang="en-US" altLang="en-US" smtClean="0">
                <a:solidFill>
                  <a:srgbClr val="5F5F5F"/>
                </a:solidFill>
                <a:cs typeface="Arial" panose="020B0604020202020204" pitchFamily="34" charset="0"/>
              </a:rPr>
              <a:pPr>
                <a:defRPr/>
              </a:pPr>
              <a:t>18</a:t>
            </a:fld>
            <a:endParaRPr lang="en-US" altLang="en-US">
              <a:solidFill>
                <a:srgbClr val="5F5F5F"/>
              </a:solidFill>
              <a:cs typeface="Arial" panose="020B0604020202020204" pitchFamily="34" charset="0"/>
            </a:endParaRPr>
          </a:p>
        </p:txBody>
      </p:sp>
      <p:sp>
        <p:nvSpPr>
          <p:cNvPr id="5" name="Rounded Rectangle 4"/>
          <p:cNvSpPr/>
          <p:nvPr/>
        </p:nvSpPr>
        <p:spPr>
          <a:xfrm>
            <a:off x="-26912" y="55274"/>
            <a:ext cx="2720701"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bản</a:t>
            </a:r>
            <a:endParaRPr lang="en-US" sz="3600" b="1" dirty="0">
              <a:solidFill>
                <a:srgbClr val="FF0000"/>
              </a:solidFill>
              <a:latin typeface="Times New Roman" pitchFamily="18" charset="0"/>
              <a:cs typeface="Times New Roman" pitchFamily="18" charset="0"/>
            </a:endParaRPr>
          </a:p>
        </p:txBody>
      </p:sp>
      <p:sp>
        <p:nvSpPr>
          <p:cNvPr id="8" name="Text Box 10"/>
          <p:cNvSpPr txBox="1">
            <a:spLocks noChangeArrowheads="1"/>
          </p:cNvSpPr>
          <p:nvPr/>
        </p:nvSpPr>
        <p:spPr bwMode="auto">
          <a:xfrm>
            <a:off x="3234641" y="958546"/>
            <a:ext cx="8889445" cy="461665"/>
          </a:xfrm>
          <a:prstGeom prst="rect">
            <a:avLst/>
          </a:prstGeom>
          <a:solidFill>
            <a:srgbClr val="FF9999"/>
          </a:solidFill>
          <a:ln w="9525">
            <a:noFill/>
            <a:miter lim="800000"/>
            <a:headEnd/>
            <a:tailEnd/>
          </a:ln>
        </p:spPr>
        <p:txBody>
          <a:bodyPr wrap="square">
            <a:spAutoFit/>
          </a:bodyPr>
          <a:lstStyle/>
          <a:p>
            <a:pPr lvl="0" algn="just" defTabSz="914400">
              <a:defRPr/>
            </a:pPr>
            <a:r>
              <a:rPr lang="en-US" altLang="en-US" sz="2400" b="1" dirty="0" err="1">
                <a:solidFill>
                  <a:srgbClr val="002060"/>
                </a:solidFill>
                <a:latin typeface="Times New Roman" panose="02020603050405020304" pitchFamily="18" charset="0"/>
              </a:rPr>
              <a:t>Thể</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loại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Truyện</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truyền</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thuyết</a:t>
            </a:r>
            <a:r>
              <a:rPr lang="en-US" altLang="en-US" sz="2400" b="1" dirty="0">
                <a:solidFill>
                  <a:srgbClr val="002060"/>
                </a:solidFill>
                <a:latin typeface="Times New Roman" panose="02020603050405020304" pitchFamily="18" charset="0"/>
              </a:rPr>
              <a:t>. </a:t>
            </a:r>
            <a:endParaRPr lang="en-US" sz="2400" b="1" dirty="0">
              <a:solidFill>
                <a:srgbClr val="002060"/>
              </a:solidFill>
              <a:latin typeface="Arial"/>
            </a:endParaRPr>
          </a:p>
        </p:txBody>
      </p:sp>
      <p:sp>
        <p:nvSpPr>
          <p:cNvPr id="11" name="太阳形 27"/>
          <p:cNvSpPr/>
          <p:nvPr/>
        </p:nvSpPr>
        <p:spPr>
          <a:xfrm rot="20750437">
            <a:off x="2220595" y="521157"/>
            <a:ext cx="1047750" cy="1060450"/>
          </a:xfrm>
          <a:prstGeom prst="sun">
            <a:avLst>
              <a:gd name="adj" fmla="val 21368"/>
            </a:avLst>
          </a:prstGeom>
          <a:solidFill>
            <a:srgbClr val="C0504D">
              <a:lumMod val="40000"/>
              <a:lumOff val="6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4" name="太阳形 26"/>
          <p:cNvSpPr/>
          <p:nvPr/>
        </p:nvSpPr>
        <p:spPr>
          <a:xfrm rot="20750437">
            <a:off x="2483103" y="-119779"/>
            <a:ext cx="1047750" cy="1009650"/>
          </a:xfrm>
          <a:prstGeom prst="sun">
            <a:avLst>
              <a:gd name="adj" fmla="val 21368"/>
            </a:avLst>
          </a:prstGeom>
          <a:solidFill>
            <a:srgbClr val="92D05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5" name="TextBox 14"/>
          <p:cNvSpPr txBox="1"/>
          <p:nvPr/>
        </p:nvSpPr>
        <p:spPr>
          <a:xfrm>
            <a:off x="2828150" y="23756"/>
            <a:ext cx="490538"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1</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6" name="TextBox 15"/>
          <p:cNvSpPr txBox="1"/>
          <p:nvPr/>
        </p:nvSpPr>
        <p:spPr>
          <a:xfrm>
            <a:off x="2525216" y="666698"/>
            <a:ext cx="490537" cy="666750"/>
          </a:xfrm>
          <a:prstGeom prst="rect">
            <a:avLst/>
          </a:prstGeom>
          <a:noFill/>
        </p:spPr>
        <p:txBody>
          <a:bodyPr>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2</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9" name="Text Box 21"/>
          <p:cNvSpPr txBox="1">
            <a:spLocks noChangeArrowheads="1"/>
          </p:cNvSpPr>
          <p:nvPr/>
        </p:nvSpPr>
        <p:spPr bwMode="auto">
          <a:xfrm>
            <a:off x="3328728" y="10349"/>
            <a:ext cx="8741953" cy="830997"/>
          </a:xfrm>
          <a:prstGeom prst="rect">
            <a:avLst/>
          </a:prstGeom>
          <a:solidFill>
            <a:srgbClr val="92D050"/>
          </a:solidFill>
          <a:ln w="9525">
            <a:noFill/>
            <a:miter lim="800000"/>
            <a:headEnd/>
            <a:tailEnd/>
          </a:ln>
        </p:spPr>
        <p:txBody>
          <a:bodyPr wrap="square">
            <a:spAutoFit/>
          </a:bodyPr>
          <a:lstStyle/>
          <a:p>
            <a:r>
              <a:rPr lang="en-US" altLang="en-US" sz="2400" b="1" dirty="0" err="1">
                <a:solidFill>
                  <a:schemeClr val="bg2">
                    <a:lumMod val="25000"/>
                  </a:schemeClr>
                </a:solidFill>
                <a:latin typeface="Times New Roman" panose="02020603050405020304" pitchFamily="18" charset="0"/>
              </a:rPr>
              <a:t>Hoàn</a:t>
            </a:r>
            <a:r>
              <a:rPr lang="en-US" altLang="en-US" sz="2400" b="1" dirty="0">
                <a:solidFill>
                  <a:schemeClr val="bg2">
                    <a:lumMod val="25000"/>
                  </a:schemeClr>
                </a:solidFill>
                <a:latin typeface="Times New Roman" panose="02020603050405020304" pitchFamily="18" charset="0"/>
              </a:rPr>
              <a:t> </a:t>
            </a:r>
            <a:r>
              <a:rPr lang="en-US" altLang="en-US" sz="2400" b="1" dirty="0" err="1">
                <a:solidFill>
                  <a:schemeClr val="bg2">
                    <a:lumMod val="25000"/>
                  </a:schemeClr>
                </a:solidFill>
                <a:latin typeface="Times New Roman" panose="02020603050405020304" pitchFamily="18" charset="0"/>
              </a:rPr>
              <a:t>cảnh</a:t>
            </a:r>
            <a:r>
              <a:rPr lang="en-US" altLang="en-US" sz="2400" b="1" dirty="0">
                <a:solidFill>
                  <a:schemeClr val="bg2">
                    <a:lumMod val="25000"/>
                  </a:schemeClr>
                </a:solidFill>
                <a:latin typeface="Times New Roman" panose="02020603050405020304" pitchFamily="18" charset="0"/>
              </a:rPr>
              <a:t>: </a:t>
            </a:r>
            <a:r>
              <a:rPr lang="en-US" altLang="en-US" sz="2400" b="1" dirty="0" err="1">
                <a:solidFill>
                  <a:schemeClr val="bg2">
                    <a:lumMod val="25000"/>
                  </a:schemeClr>
                </a:solidFill>
                <a:latin typeface="Times New Roman" panose="02020603050405020304" pitchFamily="18" charset="0"/>
              </a:rPr>
              <a:t>Thuộc</a:t>
            </a:r>
            <a:r>
              <a:rPr lang="en-US" altLang="en-US" sz="2400" b="1" dirty="0">
                <a:solidFill>
                  <a:schemeClr val="bg2">
                    <a:lumMod val="25000"/>
                  </a:schemeClr>
                </a:solidFill>
                <a:latin typeface="Times New Roman" panose="02020603050405020304" pitchFamily="18" charset="0"/>
              </a:rPr>
              <a:t> </a:t>
            </a:r>
            <a:r>
              <a:rPr lang="en-US" altLang="en-US" sz="2400" b="1" dirty="0" err="1">
                <a:solidFill>
                  <a:schemeClr val="bg2">
                    <a:lumMod val="25000"/>
                  </a:schemeClr>
                </a:solidFill>
                <a:latin typeface="Times New Roman" panose="02020603050405020304" pitchFamily="18" charset="0"/>
              </a:rPr>
              <a:t>thời</a:t>
            </a:r>
            <a:r>
              <a:rPr lang="en-US" altLang="en-US" sz="2400" b="1" dirty="0">
                <a:solidFill>
                  <a:schemeClr val="bg2">
                    <a:lumMod val="25000"/>
                  </a:schemeClr>
                </a:solidFill>
                <a:latin typeface="Times New Roman" panose="02020603050405020304" pitchFamily="18" charset="0"/>
              </a:rPr>
              <a:t> </a:t>
            </a:r>
            <a:r>
              <a:rPr lang="en-US" altLang="en-US" sz="2400" b="1" dirty="0" err="1">
                <a:solidFill>
                  <a:schemeClr val="bg2">
                    <a:lumMod val="25000"/>
                  </a:schemeClr>
                </a:solidFill>
                <a:latin typeface="Times New Roman" panose="02020603050405020304" pitchFamily="18" charset="0"/>
              </a:rPr>
              <a:t>đại</a:t>
            </a:r>
            <a:r>
              <a:rPr lang="en-US" altLang="en-US" sz="2400" dirty="0">
                <a:solidFill>
                  <a:schemeClr val="bg2">
                    <a:lumMod val="25000"/>
                  </a:schemeClr>
                </a:solidFill>
              </a:rPr>
              <a:t> </a:t>
            </a:r>
            <a:r>
              <a:rPr lang="en-US" sz="2400" dirty="0">
                <a:solidFill>
                  <a:schemeClr val="bg2">
                    <a:lumMod val="25000"/>
                  </a:schemeClr>
                </a:solidFill>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Hùng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Vương</a:t>
            </a:r>
            <a:r>
              <a:rPr lang="en-US" sz="2400" b="1" dirty="0">
                <a:solidFill>
                  <a:schemeClr val="bg2">
                    <a:lumMod val="25000"/>
                  </a:schemeClr>
                </a:solidFill>
                <a:latin typeface="Times New Roman" panose="02020603050405020304" pitchFamily="18" charset="0"/>
                <a:cs typeface="Times New Roman" panose="02020603050405020304" pitchFamily="18" charset="0"/>
              </a:rPr>
              <a:t> -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mở</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đầu</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lịch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sử</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Việt</a:t>
            </a:r>
            <a:r>
              <a:rPr lang="en-US" sz="2400" b="1" dirty="0">
                <a:solidFill>
                  <a:schemeClr val="bg2">
                    <a:lumMod val="25000"/>
                  </a:schemeClr>
                </a:solidFill>
                <a:latin typeface="Times New Roman" panose="02020603050405020304" pitchFamily="18" charset="0"/>
                <a:cs typeface="Times New Roman" panose="02020603050405020304" pitchFamily="18" charset="0"/>
              </a:rPr>
              <a:t> Nam-&gt;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nguồn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gốc</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dựng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giữ</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nước</a:t>
            </a:r>
            <a:r>
              <a:rPr lang="en-US" sz="2400" b="1" dirty="0">
                <a:solidFill>
                  <a:schemeClr val="bg2">
                    <a:lumMod val="25000"/>
                  </a:schemeClr>
                </a:solidFill>
                <a:latin typeface="Times New Roman" panose="02020603050405020304" pitchFamily="18" charset="0"/>
                <a:cs typeface="Times New Roman" panose="02020603050405020304" pitchFamily="18" charset="0"/>
              </a:rPr>
              <a:t>.</a:t>
            </a:r>
          </a:p>
        </p:txBody>
      </p:sp>
      <p:sp>
        <p:nvSpPr>
          <p:cNvPr id="20" name="Rectangle: Top Corners Rounded 4">
            <a:extLst>
              <a:ext uri="{FF2B5EF4-FFF2-40B4-BE49-F238E27FC236}">
                <a16:creationId xmlns:a16="http://schemas.microsoft.com/office/drawing/2014/main" id="{B195BAE5-26A1-4E3F-89A5-B59694108CB1}"/>
              </a:ext>
            </a:extLst>
          </p:cNvPr>
          <p:cNvSpPr/>
          <p:nvPr/>
        </p:nvSpPr>
        <p:spPr>
          <a:xfrm>
            <a:off x="1" y="3905573"/>
            <a:ext cx="3056531" cy="2607733"/>
          </a:xfrm>
          <a:prstGeom prst="round2SameRect">
            <a:avLst/>
          </a:prstGeom>
          <a:solidFill>
            <a:srgbClr val="F6BEF2"/>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1" name="Freeform: Shape 3">
            <a:extLst>
              <a:ext uri="{FF2B5EF4-FFF2-40B4-BE49-F238E27FC236}">
                <a16:creationId xmlns:a16="http://schemas.microsoft.com/office/drawing/2014/main" id="{B667EFEF-4ECB-4D41-828F-694DE59DA795}"/>
              </a:ext>
            </a:extLst>
          </p:cNvPr>
          <p:cNvSpPr/>
          <p:nvPr/>
        </p:nvSpPr>
        <p:spPr>
          <a:xfrm flipV="1">
            <a:off x="43151" y="4522337"/>
            <a:ext cx="3036436" cy="2350415"/>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2" name="Rectangle: Top Corners Rounded 9">
            <a:extLst>
              <a:ext uri="{FF2B5EF4-FFF2-40B4-BE49-F238E27FC236}">
                <a16:creationId xmlns:a16="http://schemas.microsoft.com/office/drawing/2014/main" id="{D83D1133-E47C-43E2-89B5-0303CAD6FDDA}"/>
              </a:ext>
            </a:extLst>
          </p:cNvPr>
          <p:cNvSpPr/>
          <p:nvPr/>
        </p:nvSpPr>
        <p:spPr>
          <a:xfrm>
            <a:off x="6236048" y="3911857"/>
            <a:ext cx="2868913" cy="2230016"/>
          </a:xfrm>
          <a:prstGeom prst="round2SameRect">
            <a:avLst/>
          </a:prstGeom>
          <a:solidFill>
            <a:srgbClr val="44546A">
              <a:lumMod val="60000"/>
              <a:lumOff val="40000"/>
            </a:srgbClr>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3" name="Freeform: Shape 10">
            <a:extLst>
              <a:ext uri="{FF2B5EF4-FFF2-40B4-BE49-F238E27FC236}">
                <a16:creationId xmlns:a16="http://schemas.microsoft.com/office/drawing/2014/main" id="{16FA2806-C2E9-4B4C-9694-242F63CA88C9}"/>
              </a:ext>
            </a:extLst>
          </p:cNvPr>
          <p:cNvSpPr/>
          <p:nvPr/>
        </p:nvSpPr>
        <p:spPr>
          <a:xfrm flipV="1">
            <a:off x="6241856" y="4556136"/>
            <a:ext cx="2857296" cy="2301864"/>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4" name="Rectangle: Top Corners Rounded 14">
            <a:extLst>
              <a:ext uri="{FF2B5EF4-FFF2-40B4-BE49-F238E27FC236}">
                <a16:creationId xmlns:a16="http://schemas.microsoft.com/office/drawing/2014/main" id="{5C60E5B3-5BC7-464E-AB98-F5774B71779C}"/>
              </a:ext>
            </a:extLst>
          </p:cNvPr>
          <p:cNvSpPr/>
          <p:nvPr/>
        </p:nvSpPr>
        <p:spPr>
          <a:xfrm>
            <a:off x="3138794" y="3904324"/>
            <a:ext cx="2892998" cy="2594663"/>
          </a:xfrm>
          <a:prstGeom prst="round2SameRect">
            <a:avLst/>
          </a:prstGeom>
          <a:solidFill>
            <a:srgbClr val="E18C3F"/>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5" name="Freeform: Shape 15">
            <a:extLst>
              <a:ext uri="{FF2B5EF4-FFF2-40B4-BE49-F238E27FC236}">
                <a16:creationId xmlns:a16="http://schemas.microsoft.com/office/drawing/2014/main" id="{0DAACB30-A89B-4029-96A0-B0CBF430D9E6}"/>
              </a:ext>
            </a:extLst>
          </p:cNvPr>
          <p:cNvSpPr/>
          <p:nvPr/>
        </p:nvSpPr>
        <p:spPr>
          <a:xfrm flipV="1">
            <a:off x="3162879" y="4553904"/>
            <a:ext cx="2868913" cy="2350415"/>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6" name="TextBox 25">
            <a:extLst>
              <a:ext uri="{FF2B5EF4-FFF2-40B4-BE49-F238E27FC236}">
                <a16:creationId xmlns:a16="http://schemas.microsoft.com/office/drawing/2014/main" id="{FCB1BEAB-2FB6-44B6-BED8-868C2ADD894B}"/>
              </a:ext>
            </a:extLst>
          </p:cNvPr>
          <p:cNvSpPr txBox="1"/>
          <p:nvPr/>
        </p:nvSpPr>
        <p:spPr>
          <a:xfrm>
            <a:off x="-20428" y="4891726"/>
            <a:ext cx="3072238" cy="1384995"/>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dirty="0" err="1">
                <a:solidFill>
                  <a:schemeClr val="bg2">
                    <a:lumMod val="25000"/>
                  </a:schemeClr>
                </a:solidFill>
                <a:latin typeface="Times New Roman" panose="02020603050405020304" pitchFamily="18" charset="0"/>
                <a:cs typeface="Times New Roman" panose="02020603050405020304" pitchFamily="18" charset="0"/>
              </a:rPr>
              <a:t>Từ</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đầu</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đặt</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đâu</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nằm</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đấy</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ra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đời</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5D2615B9-171C-451D-A80B-1FDE30105D1C}"/>
              </a:ext>
            </a:extLst>
          </p:cNvPr>
          <p:cNvSpPr txBox="1"/>
          <p:nvPr/>
        </p:nvSpPr>
        <p:spPr>
          <a:xfrm>
            <a:off x="3138794" y="4640383"/>
            <a:ext cx="2864996" cy="2308324"/>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400" i="1" dirty="0" err="1">
                <a:solidFill>
                  <a:schemeClr val="bg2">
                    <a:lumMod val="25000"/>
                  </a:schemeClr>
                </a:solidFill>
                <a:latin typeface="Times New Roman" panose="02020603050405020304" pitchFamily="18" charset="0"/>
                <a:cs typeface="Times New Roman" panose="02020603050405020304" pitchFamily="18" charset="0"/>
              </a:rPr>
              <a:t>Tiếp</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theo</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giết</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cứu</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nước</a:t>
            </a:r>
            <a:r>
              <a:rPr lang="en-US" sz="2400" i="1" dirty="0">
                <a:solidFill>
                  <a:schemeClr val="bg2">
                    <a:lumMod val="25000"/>
                  </a:schemeClr>
                </a:solidFill>
                <a:latin typeface="Times New Roman" panose="02020603050405020304" pitchFamily="18" charset="0"/>
                <a:cs typeface="Times New Roman" panose="02020603050405020304" pitchFamily="18" charset="0"/>
              </a:rPr>
              <a:t>:</a:t>
            </a:r>
            <a:r>
              <a:rPr lang="en-US" sz="2400"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trưởng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thành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Gióng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Gióng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đòi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đánh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lớn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nhanh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như</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thổi</a:t>
            </a:r>
            <a:r>
              <a:rPr lang="en-US" sz="2400" b="1" dirty="0">
                <a:solidFill>
                  <a:schemeClr val="bg2">
                    <a:lumMod val="25000"/>
                  </a:schemeClr>
                </a:solidFill>
                <a:latin typeface="Times New Roman" panose="02020603050405020304" pitchFamily="18" charset="0"/>
                <a:cs typeface="Times New Roman" panose="02020603050405020304" pitchFamily="18" charset="0"/>
              </a:rPr>
              <a:t>)</a:t>
            </a:r>
            <a:endParaRPr lang="en-US" sz="24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E993B533-C173-4E78-81E9-AB632970B288}"/>
              </a:ext>
            </a:extLst>
          </p:cNvPr>
          <p:cNvSpPr txBox="1"/>
          <p:nvPr/>
        </p:nvSpPr>
        <p:spPr>
          <a:xfrm>
            <a:off x="6236047" y="4821170"/>
            <a:ext cx="2819557" cy="1815882"/>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800" i="1" dirty="0" err="1">
                <a:solidFill>
                  <a:schemeClr val="bg2">
                    <a:lumMod val="25000"/>
                  </a:schemeClr>
                </a:solidFill>
                <a:latin typeface="Times New Roman" panose="02020603050405020304" pitchFamily="18" charset="0"/>
                <a:cs typeface="Times New Roman" panose="02020603050405020304" pitchFamily="18" charset="0"/>
              </a:rPr>
              <a:t>Tiếp</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theo</a:t>
            </a:r>
            <a:r>
              <a:rPr lang="en-US" sz="2800" i="1" dirty="0">
                <a:solidFill>
                  <a:schemeClr val="bg2">
                    <a:lumMod val="25000"/>
                  </a:schemeClr>
                </a:solidFill>
                <a:latin typeface="Times New Roman" panose="02020603050405020304" pitchFamily="18" charset="0"/>
                <a:cs typeface="Times New Roman" panose="02020603050405020304" pitchFamily="18" charset="0"/>
              </a:rPr>
              <a:t> ...bay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lên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trời</a:t>
            </a:r>
            <a:r>
              <a:rPr lang="en-US" sz="2800" i="1" dirty="0">
                <a:solidFill>
                  <a:schemeClr val="bg2">
                    <a:lumMod val="25000"/>
                  </a:schemeClr>
                </a:solidFill>
                <a:latin typeface="Times New Roman" panose="02020603050405020304" pitchFamily="18" charset="0"/>
                <a:cs typeface="Times New Roman" panose="02020603050405020304" pitchFamily="18" charset="0"/>
              </a:rPr>
              <a:t>:</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đánh</a:t>
            </a:r>
            <a:r>
              <a:rPr lang="en-US" sz="2800" b="1" dirty="0">
                <a:solidFill>
                  <a:schemeClr val="bg2">
                    <a:lumMod val="25000"/>
                  </a:schemeClr>
                </a:solidFill>
                <a:latin typeface="Times New Roman" panose="02020603050405020304" pitchFamily="18" charset="0"/>
                <a:cs typeface="Times New Roman" panose="02020603050405020304" pitchFamily="18" charset="0"/>
              </a:rPr>
              <a:t> tan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Ân</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800" b="1" dirty="0">
                <a:solidFill>
                  <a:schemeClr val="bg2">
                    <a:lumMod val="25000"/>
                  </a:schemeClr>
                </a:solidFill>
                <a:latin typeface="Times New Roman" panose="02020603050405020304" pitchFamily="18" charset="0"/>
                <a:cs typeface="Times New Roman" panose="02020603050405020304" pitchFamily="18" charset="0"/>
              </a:rPr>
              <a:t> bay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về</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trời</a:t>
            </a:r>
            <a:r>
              <a:rPr lang="en-US" sz="2800" b="1" dirty="0">
                <a:solidFill>
                  <a:schemeClr val="bg2">
                    <a:lumMod val="25000"/>
                  </a:schemeClr>
                </a:solidFill>
                <a:latin typeface="Times New Roman" panose="02020603050405020304" pitchFamily="18" charset="0"/>
                <a:cs typeface="Times New Roman" panose="02020603050405020304" pitchFamily="18" charset="0"/>
              </a:rPr>
              <a:t>.</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45B7C560-24B7-45D6-9B01-BD8CDBCDE15C}"/>
              </a:ext>
            </a:extLst>
          </p:cNvPr>
          <p:cNvSpPr txBox="1"/>
          <p:nvPr/>
        </p:nvSpPr>
        <p:spPr>
          <a:xfrm>
            <a:off x="3659869" y="4030699"/>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2</a:t>
            </a:r>
          </a:p>
        </p:txBody>
      </p:sp>
      <p:sp>
        <p:nvSpPr>
          <p:cNvPr id="30" name="TextBox 29">
            <a:extLst>
              <a:ext uri="{FF2B5EF4-FFF2-40B4-BE49-F238E27FC236}">
                <a16:creationId xmlns:a16="http://schemas.microsoft.com/office/drawing/2014/main" id="{39D3FA8D-5E62-4CAD-B4CD-371D67E141E3}"/>
              </a:ext>
            </a:extLst>
          </p:cNvPr>
          <p:cNvSpPr txBox="1"/>
          <p:nvPr/>
        </p:nvSpPr>
        <p:spPr>
          <a:xfrm>
            <a:off x="700272" y="4042931"/>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1</a:t>
            </a:r>
          </a:p>
        </p:txBody>
      </p:sp>
      <p:sp>
        <p:nvSpPr>
          <p:cNvPr id="31" name="TextBox 30">
            <a:extLst>
              <a:ext uri="{FF2B5EF4-FFF2-40B4-BE49-F238E27FC236}">
                <a16:creationId xmlns:a16="http://schemas.microsoft.com/office/drawing/2014/main" id="{0856A9E7-912E-4010-AA2E-6392D86272E8}"/>
              </a:ext>
            </a:extLst>
          </p:cNvPr>
          <p:cNvSpPr txBox="1"/>
          <p:nvPr/>
        </p:nvSpPr>
        <p:spPr>
          <a:xfrm>
            <a:off x="6915166" y="4045945"/>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3</a:t>
            </a:r>
          </a:p>
        </p:txBody>
      </p:sp>
      <p:sp>
        <p:nvSpPr>
          <p:cNvPr id="32" name="Text Box 10"/>
          <p:cNvSpPr txBox="1">
            <a:spLocks noChangeArrowheads="1"/>
          </p:cNvSpPr>
          <p:nvPr/>
        </p:nvSpPr>
        <p:spPr bwMode="auto">
          <a:xfrm>
            <a:off x="3101602" y="2132452"/>
            <a:ext cx="8968357" cy="461665"/>
          </a:xfrm>
          <a:prstGeom prst="rect">
            <a:avLst/>
          </a:prstGeom>
          <a:solidFill>
            <a:schemeClr val="accent3">
              <a:lumMod val="20000"/>
              <a:lumOff val="80000"/>
            </a:schemeClr>
          </a:solidFill>
          <a:ln w="9525">
            <a:noFill/>
            <a:miter lim="800000"/>
            <a:headEnd/>
            <a:tailEnd/>
          </a:ln>
        </p:spPr>
        <p:txBody>
          <a:bodyPr wrap="square">
            <a:spAutoFit/>
          </a:bodyPr>
          <a:lstStyle/>
          <a:p>
            <a:pPr algn="just" defTabSz="914400">
              <a:defRPr/>
            </a:pPr>
            <a:r>
              <a:rPr lang="en-US" altLang="en-US" sz="2400" b="1" dirty="0" err="1">
                <a:solidFill>
                  <a:srgbClr val="002060"/>
                </a:solidFill>
                <a:latin typeface="Times New Roman" panose="02020603050405020304" pitchFamily="18" charset="0"/>
              </a:rPr>
              <a:t>Ngôi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kể</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Ngôi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thứ</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ba</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33" name="太阳形 27"/>
          <p:cNvSpPr/>
          <p:nvPr/>
        </p:nvSpPr>
        <p:spPr>
          <a:xfrm rot="20750437">
            <a:off x="2036209" y="1782361"/>
            <a:ext cx="1047750" cy="1060450"/>
          </a:xfrm>
          <a:prstGeom prst="sun">
            <a:avLst>
              <a:gd name="adj" fmla="val 21368"/>
            </a:avLst>
          </a:prstGeom>
          <a:solidFill>
            <a:schemeClr val="accent3">
              <a:lumMod val="75000"/>
            </a:scheme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34" name="TextBox 33"/>
          <p:cNvSpPr txBox="1"/>
          <p:nvPr/>
        </p:nvSpPr>
        <p:spPr>
          <a:xfrm>
            <a:off x="2401822" y="1906924"/>
            <a:ext cx="516936"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4</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5" name="Text Box 10"/>
          <p:cNvSpPr txBox="1">
            <a:spLocks noChangeArrowheads="1"/>
          </p:cNvSpPr>
          <p:nvPr/>
        </p:nvSpPr>
        <p:spPr bwMode="auto">
          <a:xfrm>
            <a:off x="3121712" y="3207074"/>
            <a:ext cx="9056419" cy="461665"/>
          </a:xfrm>
          <a:prstGeom prst="rect">
            <a:avLst/>
          </a:prstGeom>
          <a:solidFill>
            <a:srgbClr val="FFC000"/>
          </a:solidFill>
          <a:ln w="9525">
            <a:noFill/>
            <a:miter lim="800000"/>
            <a:headEnd/>
            <a:tailEnd/>
          </a:ln>
        </p:spPr>
        <p:txBody>
          <a:bodyPr wrap="square">
            <a:spAutoFit/>
          </a:bodyPr>
          <a:lstStyle/>
          <a:p>
            <a:pPr>
              <a:spcBef>
                <a:spcPct val="50000"/>
              </a:spcBef>
            </a:pPr>
            <a:r>
              <a:rPr lang="en-US" sz="2400" b="1" dirty="0" err="1">
                <a:solidFill>
                  <a:schemeClr val="bg2">
                    <a:lumMod val="25000"/>
                  </a:schemeClr>
                </a:solidFill>
                <a:latin typeface="Times New Roman" pitchFamily="18" charset="0"/>
              </a:rPr>
              <a:t>Bố</a:t>
            </a:r>
            <a:r>
              <a:rPr lang="en-US" sz="2400" b="1" dirty="0">
                <a:solidFill>
                  <a:schemeClr val="bg2">
                    <a:lumMod val="25000"/>
                  </a:schemeClr>
                </a:solidFill>
                <a:latin typeface="Times New Roman" pitchFamily="18" charset="0"/>
              </a:rPr>
              <a:t> </a:t>
            </a:r>
            <a:r>
              <a:rPr lang="en-US" sz="2400" b="1" dirty="0" err="1">
                <a:solidFill>
                  <a:schemeClr val="bg2">
                    <a:lumMod val="25000"/>
                  </a:schemeClr>
                </a:solidFill>
                <a:latin typeface="Times New Roman" pitchFamily="18" charset="0"/>
              </a:rPr>
              <a:t>cục</a:t>
            </a:r>
            <a:r>
              <a:rPr lang="en-US" sz="2400" b="1" dirty="0">
                <a:solidFill>
                  <a:schemeClr val="bg2">
                    <a:lumMod val="25000"/>
                  </a:schemeClr>
                </a:solidFill>
                <a:latin typeface="Times New Roman" pitchFamily="18" charset="0"/>
              </a:rPr>
              <a:t>: 4 </a:t>
            </a:r>
            <a:r>
              <a:rPr lang="en-US" sz="2400" b="1" dirty="0" err="1">
                <a:solidFill>
                  <a:schemeClr val="bg2">
                    <a:lumMod val="25000"/>
                  </a:schemeClr>
                </a:solidFill>
                <a:latin typeface="Times New Roman" pitchFamily="18" charset="0"/>
              </a:rPr>
              <a:t>phần</a:t>
            </a:r>
            <a:endParaRPr lang="en-US" sz="2400" b="1" dirty="0">
              <a:solidFill>
                <a:schemeClr val="bg2">
                  <a:lumMod val="25000"/>
                </a:schemeClr>
              </a:solidFill>
              <a:latin typeface="Times New Roman" pitchFamily="18" charset="0"/>
            </a:endParaRPr>
          </a:p>
        </p:txBody>
      </p:sp>
      <p:sp>
        <p:nvSpPr>
          <p:cNvPr id="36" name="太阳形 27"/>
          <p:cNvSpPr/>
          <p:nvPr/>
        </p:nvSpPr>
        <p:spPr>
          <a:xfrm rot="20750437">
            <a:off x="2001341" y="3019452"/>
            <a:ext cx="1047750" cy="1060450"/>
          </a:xfrm>
          <a:prstGeom prst="sun">
            <a:avLst>
              <a:gd name="adj" fmla="val 21368"/>
            </a:avLst>
          </a:prstGeom>
          <a:solidFill>
            <a:srgbClr val="FFC00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37" name="TextBox 36"/>
          <p:cNvSpPr txBox="1"/>
          <p:nvPr/>
        </p:nvSpPr>
        <p:spPr>
          <a:xfrm>
            <a:off x="2352275" y="3202706"/>
            <a:ext cx="516936"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6</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8" name="Text Box 10"/>
          <p:cNvSpPr txBox="1">
            <a:spLocks noChangeArrowheads="1"/>
          </p:cNvSpPr>
          <p:nvPr/>
        </p:nvSpPr>
        <p:spPr bwMode="auto">
          <a:xfrm>
            <a:off x="3163201" y="1578750"/>
            <a:ext cx="8906758" cy="461665"/>
          </a:xfrm>
          <a:prstGeom prst="rect">
            <a:avLst/>
          </a:prstGeom>
          <a:solidFill>
            <a:srgbClr val="D3F652"/>
          </a:solidFill>
          <a:ln w="9525">
            <a:noFill/>
            <a:miter lim="800000"/>
            <a:headEnd/>
            <a:tailEnd/>
          </a:ln>
        </p:spPr>
        <p:txBody>
          <a:bodyPr wrap="square">
            <a:spAutoFit/>
          </a:bodyPr>
          <a:lstStyle/>
          <a:p>
            <a:pPr algn="just" defTabSz="914400">
              <a:defRPr/>
            </a:pPr>
            <a:r>
              <a:rPr lang="en-US" altLang="en-US" sz="2400" b="1" dirty="0" err="1">
                <a:solidFill>
                  <a:srgbClr val="002060"/>
                </a:solidFill>
                <a:latin typeface="Times New Roman" panose="02020603050405020304" pitchFamily="18" charset="0"/>
              </a:rPr>
              <a:t>Phương</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thức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biểu</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đạt</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chính</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Tự</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sự</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39" name="太阳形 27"/>
          <p:cNvSpPr/>
          <p:nvPr/>
        </p:nvSpPr>
        <p:spPr>
          <a:xfrm rot="20750437">
            <a:off x="2220596" y="1158542"/>
            <a:ext cx="1047750" cy="1060450"/>
          </a:xfrm>
          <a:prstGeom prst="sun">
            <a:avLst>
              <a:gd name="adj" fmla="val 21368"/>
            </a:avLst>
          </a:prstGeom>
          <a:solidFill>
            <a:srgbClr val="D3F652"/>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40" name="TextBox 39"/>
          <p:cNvSpPr txBox="1"/>
          <p:nvPr/>
        </p:nvSpPr>
        <p:spPr>
          <a:xfrm>
            <a:off x="2545900" y="1342147"/>
            <a:ext cx="490537" cy="666750"/>
          </a:xfrm>
          <a:prstGeom prst="rect">
            <a:avLst/>
          </a:prstGeom>
          <a:noFill/>
        </p:spPr>
        <p:txBody>
          <a:bodyPr>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3</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41" name="Text Box 10"/>
          <p:cNvSpPr txBox="1">
            <a:spLocks noChangeArrowheads="1"/>
          </p:cNvSpPr>
          <p:nvPr/>
        </p:nvSpPr>
        <p:spPr bwMode="auto">
          <a:xfrm>
            <a:off x="3113746" y="2631902"/>
            <a:ext cx="8968357" cy="461665"/>
          </a:xfrm>
          <a:prstGeom prst="rect">
            <a:avLst/>
          </a:prstGeom>
          <a:solidFill>
            <a:srgbClr val="E5FE8A"/>
          </a:solidFill>
          <a:ln w="9525">
            <a:noFill/>
            <a:miter lim="800000"/>
            <a:headEnd/>
            <a:tailEnd/>
          </a:ln>
        </p:spPr>
        <p:txBody>
          <a:bodyPr wrap="square">
            <a:spAutoFit/>
          </a:bodyPr>
          <a:lstStyle/>
          <a:p>
            <a:pPr algn="just" defTabSz="914400">
              <a:defRPr/>
            </a:pPr>
            <a:r>
              <a:rPr lang="en-US" altLang="en-US" sz="2400" b="1" dirty="0" err="1">
                <a:solidFill>
                  <a:srgbClr val="002060"/>
                </a:solidFill>
                <a:latin typeface="Times New Roman" panose="02020603050405020304" pitchFamily="18" charset="0"/>
              </a:rPr>
              <a:t>Nhân</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vật</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chính</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Cậu</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bé</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Gióng</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42" name="太阳形 27"/>
          <p:cNvSpPr/>
          <p:nvPr/>
        </p:nvSpPr>
        <p:spPr>
          <a:xfrm rot="20750437">
            <a:off x="2136159" y="2373682"/>
            <a:ext cx="1047750" cy="1060450"/>
          </a:xfrm>
          <a:prstGeom prst="sun">
            <a:avLst>
              <a:gd name="adj" fmla="val 21368"/>
            </a:avLst>
          </a:prstGeom>
          <a:solidFill>
            <a:srgbClr val="E5FE8A"/>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43" name="TextBox 42"/>
          <p:cNvSpPr txBox="1"/>
          <p:nvPr/>
        </p:nvSpPr>
        <p:spPr>
          <a:xfrm>
            <a:off x="2402293" y="2548011"/>
            <a:ext cx="516936"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5</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44" name="Rectangle: Top Corners Rounded 9">
            <a:extLst>
              <a:ext uri="{FF2B5EF4-FFF2-40B4-BE49-F238E27FC236}">
                <a16:creationId xmlns:a16="http://schemas.microsoft.com/office/drawing/2014/main" id="{D83D1133-E47C-43E2-89B5-0303CAD6FDDA}"/>
              </a:ext>
            </a:extLst>
          </p:cNvPr>
          <p:cNvSpPr/>
          <p:nvPr/>
        </p:nvSpPr>
        <p:spPr>
          <a:xfrm>
            <a:off x="9301269" y="3978359"/>
            <a:ext cx="2868913" cy="2230016"/>
          </a:xfrm>
          <a:prstGeom prst="round2SameRect">
            <a:avLst/>
          </a:prstGeom>
          <a:solidFill>
            <a:srgbClr val="0BE5CB"/>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45" name="Freeform: Shape 10">
            <a:extLst>
              <a:ext uri="{FF2B5EF4-FFF2-40B4-BE49-F238E27FC236}">
                <a16:creationId xmlns:a16="http://schemas.microsoft.com/office/drawing/2014/main" id="{16FA2806-C2E9-4B4C-9694-242F63CA88C9}"/>
              </a:ext>
            </a:extLst>
          </p:cNvPr>
          <p:cNvSpPr/>
          <p:nvPr/>
        </p:nvSpPr>
        <p:spPr>
          <a:xfrm flipV="1">
            <a:off x="9295460" y="4475968"/>
            <a:ext cx="2857296" cy="2301864"/>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46" name="TextBox 45">
            <a:extLst>
              <a:ext uri="{FF2B5EF4-FFF2-40B4-BE49-F238E27FC236}">
                <a16:creationId xmlns:a16="http://schemas.microsoft.com/office/drawing/2014/main" id="{E993B533-C173-4E78-81E9-AB632970B288}"/>
              </a:ext>
            </a:extLst>
          </p:cNvPr>
          <p:cNvSpPr txBox="1"/>
          <p:nvPr/>
        </p:nvSpPr>
        <p:spPr>
          <a:xfrm>
            <a:off x="9295460" y="4799127"/>
            <a:ext cx="2617441" cy="1384995"/>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800" i="1" dirty="0" err="1">
                <a:solidFill>
                  <a:schemeClr val="bg2">
                    <a:lumMod val="25000"/>
                  </a:schemeClr>
                </a:solidFill>
                <a:latin typeface="Times New Roman" panose="02020603050405020304" pitchFamily="18" charset="0"/>
                <a:cs typeface="Times New Roman" panose="02020603050405020304" pitchFamily="18" charset="0"/>
              </a:rPr>
              <a:t>Phần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còn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lại</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Những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dấu</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tích</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còn</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lại</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0856A9E7-912E-4010-AA2E-6392D86272E8}"/>
              </a:ext>
            </a:extLst>
          </p:cNvPr>
          <p:cNvSpPr txBox="1"/>
          <p:nvPr/>
        </p:nvSpPr>
        <p:spPr>
          <a:xfrm>
            <a:off x="9919387" y="4045945"/>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4</a:t>
            </a:r>
          </a:p>
        </p:txBody>
      </p:sp>
      <p:pic>
        <p:nvPicPr>
          <p:cNvPr id="3" name="Picture 2"/>
          <p:cNvPicPr>
            <a:picLocks noChangeAspect="1"/>
          </p:cNvPicPr>
          <p:nvPr/>
        </p:nvPicPr>
        <p:blipFill>
          <a:blip r:embed="rId2"/>
          <a:stretch>
            <a:fillRect/>
          </a:stretch>
        </p:blipFill>
        <p:spPr>
          <a:xfrm>
            <a:off x="-26912" y="841346"/>
            <a:ext cx="2452178" cy="3070511"/>
          </a:xfrm>
          <a:prstGeom prst="rect">
            <a:avLst/>
          </a:prstGeom>
        </p:spPr>
      </p:pic>
    </p:spTree>
    <p:extLst>
      <p:ext uri="{BB962C8B-B14F-4D97-AF65-F5344CB8AC3E}">
        <p14:creationId xmlns:p14="http://schemas.microsoft.com/office/powerpoint/2010/main" val="185613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8" presetClass="emph" presetSubtype="0" fill="hold" grpId="0" nodeType="withEffect">
                                  <p:stCondLst>
                                    <p:cond delay="0"/>
                                  </p:stCondLst>
                                  <p:childTnLst>
                                    <p:animRot by="10800000">
                                      <p:cBhvr>
                                        <p:cTn id="14" dur="1500" fill="hold"/>
                                        <p:tgtEl>
                                          <p:spTgt spid="14"/>
                                        </p:tgtEl>
                                        <p:attrNameLst>
                                          <p:attrName>r</p:attrName>
                                        </p:attrNameLst>
                                      </p:cBhvr>
                                    </p:animRo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ppt_x</p:attrName>
                                        </p:attrNameLst>
                                      </p:cBhvr>
                                      <p:tavLst>
                                        <p:tav tm="0">
                                          <p:val>
                                            <p:strVal val="#ppt_x-.2"/>
                                          </p:val>
                                        </p:tav>
                                        <p:tav tm="100000">
                                          <p:val>
                                            <p:strVal val="#ppt_x"/>
                                          </p:val>
                                        </p:tav>
                                      </p:tavLst>
                                    </p:anim>
                                    <p:anim calcmode="lin" valueType="num">
                                      <p:cBhvr>
                                        <p:cTn id="23"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grpId="1" nodeType="clickEffect">
                                  <p:stCondLst>
                                    <p:cond delay="0"/>
                                  </p:stCondLst>
                                  <p:childTnLst>
                                    <p:animRot by="10800000">
                                      <p:cBhvr>
                                        <p:cTn id="36" dur="1500" fill="hold"/>
                                        <p:tgtEl>
                                          <p:spTgt spid="11"/>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amond(in)">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mph" presetSubtype="0" fill="hold" grpId="1" nodeType="clickEffect">
                                  <p:stCondLst>
                                    <p:cond delay="0"/>
                                  </p:stCondLst>
                                  <p:childTnLst>
                                    <p:animRot by="10800000">
                                      <p:cBhvr>
                                        <p:cTn id="53" dur="1500" fill="hold"/>
                                        <p:tgtEl>
                                          <p:spTgt spid="39"/>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amond(in)">
                                      <p:cBhvr>
                                        <p:cTn id="58" dur="20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ppt_x"/>
                                          </p:val>
                                        </p:tav>
                                        <p:tav tm="100000">
                                          <p:val>
                                            <p:strVal val="#ppt_x"/>
                                          </p:val>
                                        </p:tav>
                                      </p:tavLst>
                                    </p:anim>
                                    <p:anim calcmode="lin" valueType="num">
                                      <p:cBhvr additive="base">
                                        <p:cTn id="64" dur="500" fill="hold"/>
                                        <p:tgtEl>
                                          <p:spTgt spid="33"/>
                                        </p:tgtEl>
                                        <p:attrNameLst>
                                          <p:attrName>ppt_y</p:attrName>
                                        </p:attrNameLst>
                                      </p:cBhvr>
                                      <p:tavLst>
                                        <p:tav tm="0">
                                          <p:val>
                                            <p:strVal val="1+#ppt_h/2"/>
                                          </p:val>
                                        </p:tav>
                                        <p:tav tm="100000">
                                          <p:val>
                                            <p:strVal val="#ppt_y"/>
                                          </p:val>
                                        </p:tav>
                                      </p:tavLst>
                                    </p:anim>
                                  </p:childTnLst>
                                </p:cTn>
                              </p:par>
                              <p:par>
                                <p:cTn id="65" presetID="10"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diamond(in)">
                                      <p:cBhvr>
                                        <p:cTn id="72" dur="20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additive="base">
                                        <p:cTn id="77" dur="500" fill="hold"/>
                                        <p:tgtEl>
                                          <p:spTgt spid="42"/>
                                        </p:tgtEl>
                                        <p:attrNameLst>
                                          <p:attrName>ppt_x</p:attrName>
                                        </p:attrNameLst>
                                      </p:cBhvr>
                                      <p:tavLst>
                                        <p:tav tm="0">
                                          <p:val>
                                            <p:strVal val="#ppt_x"/>
                                          </p:val>
                                        </p:tav>
                                        <p:tav tm="100000">
                                          <p:val>
                                            <p:strVal val="#ppt_x"/>
                                          </p:val>
                                        </p:tav>
                                      </p:tavLst>
                                    </p:anim>
                                    <p:anim calcmode="lin" valueType="num">
                                      <p:cBhvr additive="base">
                                        <p:cTn id="78" dur="500" fill="hold"/>
                                        <p:tgtEl>
                                          <p:spTgt spid="42"/>
                                        </p:tgtEl>
                                        <p:attrNameLst>
                                          <p:attrName>ppt_y</p:attrName>
                                        </p:attrNameLst>
                                      </p:cBhvr>
                                      <p:tavLst>
                                        <p:tav tm="0">
                                          <p:val>
                                            <p:strVal val="1+#ppt_h/2"/>
                                          </p:val>
                                        </p:tav>
                                        <p:tav tm="100000">
                                          <p:val>
                                            <p:strVal val="#ppt_y"/>
                                          </p:val>
                                        </p:tav>
                                      </p:tavLst>
                                    </p:anim>
                                  </p:childTnLst>
                                </p:cTn>
                              </p:par>
                              <p:par>
                                <p:cTn id="79" presetID="10" presetClass="entr" presetSubtype="0"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500"/>
                                        <p:tgtEl>
                                          <p:spTgt spid="43"/>
                                        </p:tgtEl>
                                      </p:cBhvr>
                                    </p:animEffect>
                                  </p:childTnLst>
                                </p:cTn>
                              </p:par>
                            </p:childTnLst>
                          </p:cTn>
                        </p:par>
                      </p:childTnLst>
                    </p:cTn>
                  </p:par>
                  <p:par>
                    <p:cTn id="82" fill="hold">
                      <p:stCondLst>
                        <p:cond delay="indefinite"/>
                      </p:stCondLst>
                      <p:childTnLst>
                        <p:par>
                          <p:cTn id="83" fill="hold">
                            <p:stCondLst>
                              <p:cond delay="0"/>
                            </p:stCondLst>
                            <p:childTnLst>
                              <p:par>
                                <p:cTn id="84" presetID="8" presetClass="entr" presetSubtype="16" fill="hold" grpId="0" nodeType="click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diamond(in)">
                                      <p:cBhvr>
                                        <p:cTn id="86" dur="2000"/>
                                        <p:tgtEl>
                                          <p:spTgt spid="41"/>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additive="base">
                                        <p:cTn id="91" dur="500" fill="hold"/>
                                        <p:tgtEl>
                                          <p:spTgt spid="36"/>
                                        </p:tgtEl>
                                        <p:attrNameLst>
                                          <p:attrName>ppt_x</p:attrName>
                                        </p:attrNameLst>
                                      </p:cBhvr>
                                      <p:tavLst>
                                        <p:tav tm="0">
                                          <p:val>
                                            <p:strVal val="#ppt_x"/>
                                          </p:val>
                                        </p:tav>
                                        <p:tav tm="100000">
                                          <p:val>
                                            <p:strVal val="#ppt_x"/>
                                          </p:val>
                                        </p:tav>
                                      </p:tavLst>
                                    </p:anim>
                                    <p:anim calcmode="lin" valueType="num">
                                      <p:cBhvr additive="base">
                                        <p:cTn id="92" dur="500" fill="hold"/>
                                        <p:tgtEl>
                                          <p:spTgt spid="36"/>
                                        </p:tgtEl>
                                        <p:attrNameLst>
                                          <p:attrName>ppt_y</p:attrName>
                                        </p:attrNameLst>
                                      </p:cBhvr>
                                      <p:tavLst>
                                        <p:tav tm="0">
                                          <p:val>
                                            <p:strVal val="1+#ppt_h/2"/>
                                          </p:val>
                                        </p:tav>
                                        <p:tav tm="100000">
                                          <p:val>
                                            <p:strVal val="#ppt_y"/>
                                          </p:val>
                                        </p:tav>
                                      </p:tavLst>
                                    </p:anim>
                                  </p:childTnLst>
                                </p:cTn>
                              </p:par>
                              <p:par>
                                <p:cTn id="93" presetID="10" presetClass="entr" presetSubtype="0"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500"/>
                                        <p:tgtEl>
                                          <p:spTgt spid="37"/>
                                        </p:tgtEl>
                                      </p:cBhvr>
                                    </p:animEffect>
                                  </p:childTnLst>
                                </p:cTn>
                              </p:par>
                            </p:childTnLst>
                          </p:cTn>
                        </p:par>
                      </p:childTnLst>
                    </p:cTn>
                  </p:par>
                  <p:par>
                    <p:cTn id="96" fill="hold">
                      <p:stCondLst>
                        <p:cond delay="indefinite"/>
                      </p:stCondLst>
                      <p:childTnLst>
                        <p:par>
                          <p:cTn id="97" fill="hold">
                            <p:stCondLst>
                              <p:cond delay="0"/>
                            </p:stCondLst>
                            <p:childTnLst>
                              <p:par>
                                <p:cTn id="98" presetID="8" presetClass="entr" presetSubtype="16" fill="hold" grpId="0" nodeType="click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diamond(in)">
                                      <p:cBhvr>
                                        <p:cTn id="100" dur="2000"/>
                                        <p:tgtEl>
                                          <p:spTgt spid="35"/>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wipe(up)">
                                      <p:cBhvr>
                                        <p:cTn id="105" dur="500"/>
                                        <p:tgtEl>
                                          <p:spTgt spid="20"/>
                                        </p:tgtEl>
                                      </p:cBhvr>
                                    </p:animEffect>
                                  </p:childTnLst>
                                </p:cTn>
                              </p:par>
                              <p:par>
                                <p:cTn id="106" presetID="42" presetClass="entr" presetSubtype="0" fill="hold" grpId="0" nodeType="with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fade">
                                      <p:cBhvr>
                                        <p:cTn id="108" dur="1000"/>
                                        <p:tgtEl>
                                          <p:spTgt spid="30"/>
                                        </p:tgtEl>
                                      </p:cBhvr>
                                    </p:animEffect>
                                    <p:anim calcmode="lin" valueType="num">
                                      <p:cBhvr>
                                        <p:cTn id="109" dur="1000" fill="hold"/>
                                        <p:tgtEl>
                                          <p:spTgt spid="30"/>
                                        </p:tgtEl>
                                        <p:attrNameLst>
                                          <p:attrName>ppt_x</p:attrName>
                                        </p:attrNameLst>
                                      </p:cBhvr>
                                      <p:tavLst>
                                        <p:tav tm="0">
                                          <p:val>
                                            <p:strVal val="#ppt_x"/>
                                          </p:val>
                                        </p:tav>
                                        <p:tav tm="100000">
                                          <p:val>
                                            <p:strVal val="#ppt_x"/>
                                          </p:val>
                                        </p:tav>
                                      </p:tavLst>
                                    </p:anim>
                                    <p:anim calcmode="lin" valueType="num">
                                      <p:cBhvr>
                                        <p:cTn id="11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wipe(down)">
                                      <p:cBhvr>
                                        <p:cTn id="115" dur="500"/>
                                        <p:tgtEl>
                                          <p:spTgt spid="2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wipe(up)">
                                      <p:cBhvr>
                                        <p:cTn id="120" dur="500"/>
                                        <p:tgtEl>
                                          <p:spTgt spid="24"/>
                                        </p:tgtEl>
                                      </p:cBhvr>
                                    </p:animEffect>
                                  </p:childTnLst>
                                </p:cTn>
                              </p:par>
                              <p:par>
                                <p:cTn id="121" presetID="42" presetClass="entr" presetSubtype="0"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1000"/>
                                        <p:tgtEl>
                                          <p:spTgt spid="29"/>
                                        </p:tgtEl>
                                      </p:cBhvr>
                                    </p:animEffect>
                                    <p:anim calcmode="lin" valueType="num">
                                      <p:cBhvr>
                                        <p:cTn id="124" dur="1000" fill="hold"/>
                                        <p:tgtEl>
                                          <p:spTgt spid="29"/>
                                        </p:tgtEl>
                                        <p:attrNameLst>
                                          <p:attrName>ppt_x</p:attrName>
                                        </p:attrNameLst>
                                      </p:cBhvr>
                                      <p:tavLst>
                                        <p:tav tm="0">
                                          <p:val>
                                            <p:strVal val="#ppt_x"/>
                                          </p:val>
                                        </p:tav>
                                        <p:tav tm="100000">
                                          <p:val>
                                            <p:strVal val="#ppt_x"/>
                                          </p:val>
                                        </p:tav>
                                      </p:tavLst>
                                    </p:anim>
                                    <p:anim calcmode="lin" valueType="num">
                                      <p:cBhvr>
                                        <p:cTn id="12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grpId="0" nodeType="click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wipe(down)">
                                      <p:cBhvr>
                                        <p:cTn id="130" dur="500"/>
                                        <p:tgtEl>
                                          <p:spTgt spid="25"/>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1" fill="hold" grpId="0"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wipe(up)">
                                      <p:cBhvr>
                                        <p:cTn id="135" dur="500"/>
                                        <p:tgtEl>
                                          <p:spTgt spid="22"/>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31"/>
                                        </p:tgtEl>
                                        <p:attrNameLst>
                                          <p:attrName>style.visibility</p:attrName>
                                        </p:attrNameLst>
                                      </p:cBhvr>
                                      <p:to>
                                        <p:strVal val="visible"/>
                                      </p:to>
                                    </p:set>
                                    <p:animEffect transition="in" filter="barn(inVertical)">
                                      <p:cBhvr>
                                        <p:cTn id="138" dur="500"/>
                                        <p:tgtEl>
                                          <p:spTgt spid="31"/>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4" fill="hold" grpId="0" nodeType="clickEffect">
                                  <p:stCondLst>
                                    <p:cond delay="0"/>
                                  </p:stCondLst>
                                  <p:childTnLst>
                                    <p:set>
                                      <p:cBhvr>
                                        <p:cTn id="142" dur="1" fill="hold">
                                          <p:stCondLst>
                                            <p:cond delay="0"/>
                                          </p:stCondLst>
                                        </p:cTn>
                                        <p:tgtEl>
                                          <p:spTgt spid="23"/>
                                        </p:tgtEl>
                                        <p:attrNameLst>
                                          <p:attrName>style.visibility</p:attrName>
                                        </p:attrNameLst>
                                      </p:cBhvr>
                                      <p:to>
                                        <p:strVal val="visible"/>
                                      </p:to>
                                    </p:set>
                                    <p:animEffect transition="in" filter="wipe(down)">
                                      <p:cBhvr>
                                        <p:cTn id="143" dur="500"/>
                                        <p:tgtEl>
                                          <p:spTgt spid="23"/>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1" fill="hold" grpId="0" nodeType="clickEffect">
                                  <p:stCondLst>
                                    <p:cond delay="0"/>
                                  </p:stCondLst>
                                  <p:childTnLst>
                                    <p:set>
                                      <p:cBhvr>
                                        <p:cTn id="147" dur="1" fill="hold">
                                          <p:stCondLst>
                                            <p:cond delay="0"/>
                                          </p:stCondLst>
                                        </p:cTn>
                                        <p:tgtEl>
                                          <p:spTgt spid="44"/>
                                        </p:tgtEl>
                                        <p:attrNameLst>
                                          <p:attrName>style.visibility</p:attrName>
                                        </p:attrNameLst>
                                      </p:cBhvr>
                                      <p:to>
                                        <p:strVal val="visible"/>
                                      </p:to>
                                    </p:set>
                                    <p:animEffect transition="in" filter="wipe(up)">
                                      <p:cBhvr>
                                        <p:cTn id="148" dur="500"/>
                                        <p:tgtEl>
                                          <p:spTgt spid="44"/>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4" fill="hold" grpId="0" nodeType="clickEffect">
                                  <p:stCondLst>
                                    <p:cond delay="0"/>
                                  </p:stCondLst>
                                  <p:childTnLst>
                                    <p:set>
                                      <p:cBhvr>
                                        <p:cTn id="152" dur="1" fill="hold">
                                          <p:stCondLst>
                                            <p:cond delay="0"/>
                                          </p:stCondLst>
                                        </p:cTn>
                                        <p:tgtEl>
                                          <p:spTgt spid="45"/>
                                        </p:tgtEl>
                                        <p:attrNameLst>
                                          <p:attrName>style.visibility</p:attrName>
                                        </p:attrNameLst>
                                      </p:cBhvr>
                                      <p:to>
                                        <p:strVal val="visible"/>
                                      </p:to>
                                    </p:set>
                                    <p:animEffect transition="in" filter="wipe(down)">
                                      <p:cBhvr>
                                        <p:cTn id="153" dur="500"/>
                                        <p:tgtEl>
                                          <p:spTgt spid="45"/>
                                        </p:tgtEl>
                                      </p:cBhvr>
                                    </p:animEffect>
                                  </p:childTnLst>
                                </p:cTn>
                              </p:par>
                              <p:par>
                                <p:cTn id="154" presetID="16" presetClass="entr" presetSubtype="21" fill="hold" grpId="0" nodeType="withEffect">
                                  <p:stCondLst>
                                    <p:cond delay="0"/>
                                  </p:stCondLst>
                                  <p:childTnLst>
                                    <p:set>
                                      <p:cBhvr>
                                        <p:cTn id="155" dur="1" fill="hold">
                                          <p:stCondLst>
                                            <p:cond delay="0"/>
                                          </p:stCondLst>
                                        </p:cTn>
                                        <p:tgtEl>
                                          <p:spTgt spid="47"/>
                                        </p:tgtEl>
                                        <p:attrNameLst>
                                          <p:attrName>style.visibility</p:attrName>
                                        </p:attrNameLst>
                                      </p:cBhvr>
                                      <p:to>
                                        <p:strVal val="visible"/>
                                      </p:to>
                                    </p:set>
                                    <p:animEffect transition="in" filter="barn(inVertical)">
                                      <p:cBhvr>
                                        <p:cTn id="156" dur="500"/>
                                        <p:tgtEl>
                                          <p:spTgt spid="47"/>
                                        </p:tgtEl>
                                      </p:cBhvr>
                                    </p:animEffect>
                                  </p:childTnLst>
                                </p:cTn>
                              </p:par>
                            </p:childTnLst>
                          </p:cTn>
                        </p:par>
                      </p:childTnLst>
                    </p:cTn>
                  </p:par>
                  <p:par>
                    <p:cTn id="157" fill="hold">
                      <p:stCondLst>
                        <p:cond delay="indefinite"/>
                      </p:stCondLst>
                      <p:childTnLst>
                        <p:par>
                          <p:cTn id="158" fill="hold">
                            <p:stCondLst>
                              <p:cond delay="0"/>
                            </p:stCondLst>
                            <p:childTnLst>
                              <p:par>
                                <p:cTn id="159" presetID="56" presetClass="entr" presetSubtype="0" fill="hold" grpId="0" nodeType="clickEffect">
                                  <p:stCondLst>
                                    <p:cond delay="0"/>
                                  </p:stCondLst>
                                  <p:iterate type="lt">
                                    <p:tmPct val="10000"/>
                                  </p:iterate>
                                  <p:childTnLst>
                                    <p:set>
                                      <p:cBhvr>
                                        <p:cTn id="160" dur="1" fill="hold">
                                          <p:stCondLst>
                                            <p:cond delay="0"/>
                                          </p:stCondLst>
                                        </p:cTn>
                                        <p:tgtEl>
                                          <p:spTgt spid="26"/>
                                        </p:tgtEl>
                                        <p:attrNameLst>
                                          <p:attrName>style.visibility</p:attrName>
                                        </p:attrNameLst>
                                      </p:cBhvr>
                                      <p:to>
                                        <p:strVal val="visible"/>
                                      </p:to>
                                    </p:set>
                                    <p:anim by="(-#ppt_w*2)" calcmode="lin" valueType="num">
                                      <p:cBhvr rctx="PPT">
                                        <p:cTn id="161" dur="350" autoRev="1" fill="hold">
                                          <p:stCondLst>
                                            <p:cond delay="0"/>
                                          </p:stCondLst>
                                        </p:cTn>
                                        <p:tgtEl>
                                          <p:spTgt spid="26"/>
                                        </p:tgtEl>
                                        <p:attrNameLst>
                                          <p:attrName>ppt_w</p:attrName>
                                        </p:attrNameLst>
                                      </p:cBhvr>
                                    </p:anim>
                                    <p:anim by="(#ppt_w*0.50)" calcmode="lin" valueType="num">
                                      <p:cBhvr>
                                        <p:cTn id="162" dur="350" decel="50000" autoRev="1" fill="hold">
                                          <p:stCondLst>
                                            <p:cond delay="0"/>
                                          </p:stCondLst>
                                        </p:cTn>
                                        <p:tgtEl>
                                          <p:spTgt spid="26"/>
                                        </p:tgtEl>
                                        <p:attrNameLst>
                                          <p:attrName>ppt_x</p:attrName>
                                        </p:attrNameLst>
                                      </p:cBhvr>
                                    </p:anim>
                                    <p:anim from="(-#ppt_h/2)" to="(#ppt_y)" calcmode="lin" valueType="num">
                                      <p:cBhvr>
                                        <p:cTn id="163" dur="700" fill="hold">
                                          <p:stCondLst>
                                            <p:cond delay="0"/>
                                          </p:stCondLst>
                                        </p:cTn>
                                        <p:tgtEl>
                                          <p:spTgt spid="26"/>
                                        </p:tgtEl>
                                        <p:attrNameLst>
                                          <p:attrName>ppt_y</p:attrName>
                                        </p:attrNameLst>
                                      </p:cBhvr>
                                    </p:anim>
                                    <p:animRot by="21600000">
                                      <p:cBhvr>
                                        <p:cTn id="164" dur="700" fill="hold">
                                          <p:stCondLst>
                                            <p:cond delay="0"/>
                                          </p:stCondLst>
                                        </p:cTn>
                                        <p:tgtEl>
                                          <p:spTgt spid="26"/>
                                        </p:tgtEl>
                                        <p:attrNameLst>
                                          <p:attrName>r</p:attrName>
                                        </p:attrNameLst>
                                      </p:cBhvr>
                                    </p:animRot>
                                  </p:childTnLst>
                                </p:cTn>
                              </p:par>
                            </p:childTnLst>
                          </p:cTn>
                        </p:par>
                      </p:childTnLst>
                    </p:cTn>
                  </p:par>
                  <p:par>
                    <p:cTn id="165" fill="hold">
                      <p:stCondLst>
                        <p:cond delay="indefinite"/>
                      </p:stCondLst>
                      <p:childTnLst>
                        <p:par>
                          <p:cTn id="166" fill="hold">
                            <p:stCondLst>
                              <p:cond delay="0"/>
                            </p:stCondLst>
                            <p:childTnLst>
                              <p:par>
                                <p:cTn id="167" presetID="56" presetClass="entr" presetSubtype="0" fill="hold" grpId="0" nodeType="clickEffect">
                                  <p:stCondLst>
                                    <p:cond delay="0"/>
                                  </p:stCondLst>
                                  <p:iterate type="lt">
                                    <p:tmPct val="10000"/>
                                  </p:iterate>
                                  <p:childTnLst>
                                    <p:set>
                                      <p:cBhvr>
                                        <p:cTn id="168" dur="1" fill="hold">
                                          <p:stCondLst>
                                            <p:cond delay="0"/>
                                          </p:stCondLst>
                                        </p:cTn>
                                        <p:tgtEl>
                                          <p:spTgt spid="27"/>
                                        </p:tgtEl>
                                        <p:attrNameLst>
                                          <p:attrName>style.visibility</p:attrName>
                                        </p:attrNameLst>
                                      </p:cBhvr>
                                      <p:to>
                                        <p:strVal val="visible"/>
                                      </p:to>
                                    </p:set>
                                    <p:anim by="(-#ppt_w*2)" calcmode="lin" valueType="num">
                                      <p:cBhvr rctx="PPT">
                                        <p:cTn id="169" dur="400" autoRev="1" fill="hold">
                                          <p:stCondLst>
                                            <p:cond delay="0"/>
                                          </p:stCondLst>
                                        </p:cTn>
                                        <p:tgtEl>
                                          <p:spTgt spid="27"/>
                                        </p:tgtEl>
                                        <p:attrNameLst>
                                          <p:attrName>ppt_w</p:attrName>
                                        </p:attrNameLst>
                                      </p:cBhvr>
                                    </p:anim>
                                    <p:anim by="(#ppt_w*0.50)" calcmode="lin" valueType="num">
                                      <p:cBhvr>
                                        <p:cTn id="170" dur="400" decel="50000" autoRev="1" fill="hold">
                                          <p:stCondLst>
                                            <p:cond delay="0"/>
                                          </p:stCondLst>
                                        </p:cTn>
                                        <p:tgtEl>
                                          <p:spTgt spid="27"/>
                                        </p:tgtEl>
                                        <p:attrNameLst>
                                          <p:attrName>ppt_x</p:attrName>
                                        </p:attrNameLst>
                                      </p:cBhvr>
                                    </p:anim>
                                    <p:anim from="(-#ppt_h/2)" to="(#ppt_y)" calcmode="lin" valueType="num">
                                      <p:cBhvr>
                                        <p:cTn id="171" dur="800" fill="hold">
                                          <p:stCondLst>
                                            <p:cond delay="0"/>
                                          </p:stCondLst>
                                        </p:cTn>
                                        <p:tgtEl>
                                          <p:spTgt spid="27"/>
                                        </p:tgtEl>
                                        <p:attrNameLst>
                                          <p:attrName>ppt_y</p:attrName>
                                        </p:attrNameLst>
                                      </p:cBhvr>
                                    </p:anim>
                                    <p:animRot by="21600000">
                                      <p:cBhvr>
                                        <p:cTn id="172" dur="800" fill="hold">
                                          <p:stCondLst>
                                            <p:cond delay="0"/>
                                          </p:stCondLst>
                                        </p:cTn>
                                        <p:tgtEl>
                                          <p:spTgt spid="27"/>
                                        </p:tgtEl>
                                        <p:attrNameLst>
                                          <p:attrName>r</p:attrName>
                                        </p:attrNameLst>
                                      </p:cBhvr>
                                    </p:animRot>
                                  </p:childTnLst>
                                </p:cTn>
                              </p:par>
                            </p:childTnLst>
                          </p:cTn>
                        </p:par>
                      </p:childTnLst>
                    </p:cTn>
                  </p:par>
                  <p:par>
                    <p:cTn id="173" fill="hold">
                      <p:stCondLst>
                        <p:cond delay="indefinite"/>
                      </p:stCondLst>
                      <p:childTnLst>
                        <p:par>
                          <p:cTn id="174" fill="hold">
                            <p:stCondLst>
                              <p:cond delay="0"/>
                            </p:stCondLst>
                            <p:childTnLst>
                              <p:par>
                                <p:cTn id="175" presetID="56" presetClass="entr" presetSubtype="0" fill="hold" grpId="0" nodeType="clickEffect">
                                  <p:stCondLst>
                                    <p:cond delay="0"/>
                                  </p:stCondLst>
                                  <p:iterate type="lt">
                                    <p:tmPct val="10000"/>
                                  </p:iterate>
                                  <p:childTnLst>
                                    <p:set>
                                      <p:cBhvr>
                                        <p:cTn id="176" dur="1" fill="hold">
                                          <p:stCondLst>
                                            <p:cond delay="0"/>
                                          </p:stCondLst>
                                        </p:cTn>
                                        <p:tgtEl>
                                          <p:spTgt spid="28"/>
                                        </p:tgtEl>
                                        <p:attrNameLst>
                                          <p:attrName>style.visibility</p:attrName>
                                        </p:attrNameLst>
                                      </p:cBhvr>
                                      <p:to>
                                        <p:strVal val="visible"/>
                                      </p:to>
                                    </p:set>
                                    <p:anim by="(-#ppt_w*2)" calcmode="lin" valueType="num">
                                      <p:cBhvr rctx="PPT">
                                        <p:cTn id="177" dur="375" autoRev="1" fill="hold">
                                          <p:stCondLst>
                                            <p:cond delay="0"/>
                                          </p:stCondLst>
                                        </p:cTn>
                                        <p:tgtEl>
                                          <p:spTgt spid="28"/>
                                        </p:tgtEl>
                                        <p:attrNameLst>
                                          <p:attrName>ppt_w</p:attrName>
                                        </p:attrNameLst>
                                      </p:cBhvr>
                                    </p:anim>
                                    <p:anim by="(#ppt_w*0.50)" calcmode="lin" valueType="num">
                                      <p:cBhvr>
                                        <p:cTn id="178" dur="375" decel="50000" autoRev="1" fill="hold">
                                          <p:stCondLst>
                                            <p:cond delay="0"/>
                                          </p:stCondLst>
                                        </p:cTn>
                                        <p:tgtEl>
                                          <p:spTgt spid="28"/>
                                        </p:tgtEl>
                                        <p:attrNameLst>
                                          <p:attrName>ppt_x</p:attrName>
                                        </p:attrNameLst>
                                      </p:cBhvr>
                                    </p:anim>
                                    <p:anim from="(-#ppt_h/2)" to="(#ppt_y)" calcmode="lin" valueType="num">
                                      <p:cBhvr>
                                        <p:cTn id="179" dur="750" fill="hold">
                                          <p:stCondLst>
                                            <p:cond delay="0"/>
                                          </p:stCondLst>
                                        </p:cTn>
                                        <p:tgtEl>
                                          <p:spTgt spid="28"/>
                                        </p:tgtEl>
                                        <p:attrNameLst>
                                          <p:attrName>ppt_y</p:attrName>
                                        </p:attrNameLst>
                                      </p:cBhvr>
                                    </p:anim>
                                    <p:animRot by="21600000">
                                      <p:cBhvr>
                                        <p:cTn id="180" dur="750" fill="hold">
                                          <p:stCondLst>
                                            <p:cond delay="0"/>
                                          </p:stCondLst>
                                        </p:cTn>
                                        <p:tgtEl>
                                          <p:spTgt spid="28"/>
                                        </p:tgtEl>
                                        <p:attrNameLst>
                                          <p:attrName>r</p:attrName>
                                        </p:attrNameLst>
                                      </p:cBhvr>
                                    </p:animRot>
                                  </p:childTnLst>
                                </p:cTn>
                              </p:par>
                            </p:childTnLst>
                          </p:cTn>
                        </p:par>
                      </p:childTnLst>
                    </p:cTn>
                  </p:par>
                  <p:par>
                    <p:cTn id="181" fill="hold">
                      <p:stCondLst>
                        <p:cond delay="indefinite"/>
                      </p:stCondLst>
                      <p:childTnLst>
                        <p:par>
                          <p:cTn id="182" fill="hold">
                            <p:stCondLst>
                              <p:cond delay="0"/>
                            </p:stCondLst>
                            <p:childTnLst>
                              <p:par>
                                <p:cTn id="183" presetID="56" presetClass="entr" presetSubtype="0" fill="hold" grpId="0" nodeType="clickEffect">
                                  <p:stCondLst>
                                    <p:cond delay="0"/>
                                  </p:stCondLst>
                                  <p:iterate type="lt">
                                    <p:tmPct val="10000"/>
                                  </p:iterate>
                                  <p:childTnLst>
                                    <p:set>
                                      <p:cBhvr>
                                        <p:cTn id="184" dur="1" fill="hold">
                                          <p:stCondLst>
                                            <p:cond delay="0"/>
                                          </p:stCondLst>
                                        </p:cTn>
                                        <p:tgtEl>
                                          <p:spTgt spid="46"/>
                                        </p:tgtEl>
                                        <p:attrNameLst>
                                          <p:attrName>style.visibility</p:attrName>
                                        </p:attrNameLst>
                                      </p:cBhvr>
                                      <p:to>
                                        <p:strVal val="visible"/>
                                      </p:to>
                                    </p:set>
                                    <p:anim by="(-#ppt_w*2)" calcmode="lin" valueType="num">
                                      <p:cBhvr rctx="PPT">
                                        <p:cTn id="185" dur="375" autoRev="1" fill="hold">
                                          <p:stCondLst>
                                            <p:cond delay="0"/>
                                          </p:stCondLst>
                                        </p:cTn>
                                        <p:tgtEl>
                                          <p:spTgt spid="46"/>
                                        </p:tgtEl>
                                        <p:attrNameLst>
                                          <p:attrName>ppt_w</p:attrName>
                                        </p:attrNameLst>
                                      </p:cBhvr>
                                    </p:anim>
                                    <p:anim by="(#ppt_w*0.50)" calcmode="lin" valueType="num">
                                      <p:cBhvr>
                                        <p:cTn id="186" dur="375" decel="50000" autoRev="1" fill="hold">
                                          <p:stCondLst>
                                            <p:cond delay="0"/>
                                          </p:stCondLst>
                                        </p:cTn>
                                        <p:tgtEl>
                                          <p:spTgt spid="46"/>
                                        </p:tgtEl>
                                        <p:attrNameLst>
                                          <p:attrName>ppt_x</p:attrName>
                                        </p:attrNameLst>
                                      </p:cBhvr>
                                    </p:anim>
                                    <p:anim from="(-#ppt_h/2)" to="(#ppt_y)" calcmode="lin" valueType="num">
                                      <p:cBhvr>
                                        <p:cTn id="187" dur="750" fill="hold">
                                          <p:stCondLst>
                                            <p:cond delay="0"/>
                                          </p:stCondLst>
                                        </p:cTn>
                                        <p:tgtEl>
                                          <p:spTgt spid="46"/>
                                        </p:tgtEl>
                                        <p:attrNameLst>
                                          <p:attrName>ppt_y</p:attrName>
                                        </p:attrNameLst>
                                      </p:cBhvr>
                                    </p:anim>
                                    <p:animRot by="21600000">
                                      <p:cBhvr>
                                        <p:cTn id="188" dur="750" fill="hold">
                                          <p:stCondLst>
                                            <p:cond delay="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1" grpId="1" animBg="1"/>
      <p:bldP spid="14" grpId="0" animBg="1"/>
      <p:bldP spid="14" grpId="1" animBg="1"/>
      <p:bldP spid="15" grpId="0"/>
      <p:bldP spid="16" grpId="0"/>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P spid="32" grpId="0" animBg="1"/>
      <p:bldP spid="33" grpId="0" animBg="1"/>
      <p:bldP spid="34" grpId="0"/>
      <p:bldP spid="35" grpId="0" animBg="1"/>
      <p:bldP spid="36" grpId="0" animBg="1"/>
      <p:bldP spid="37" grpId="0"/>
      <p:bldP spid="38" grpId="0" animBg="1"/>
      <p:bldP spid="39" grpId="0" animBg="1"/>
      <p:bldP spid="39" grpId="1" animBg="1"/>
      <p:bldP spid="40" grpId="0"/>
      <p:bldP spid="41" grpId="0" animBg="1"/>
      <p:bldP spid="42" grpId="0" animBg="1"/>
      <p:bldP spid="43" grpId="0"/>
      <p:bldP spid="44" grpId="0" animBg="1"/>
      <p:bldP spid="45" grpId="0" animBg="1"/>
      <p:bldP spid="46" grpId="0"/>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779517" y="1451319"/>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II. </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ĐỌC-HIỂU VĂN BẢN</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1043168" y="300180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1448220" y="4782304"/>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3339302" y="469963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2454365" y="4232367"/>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9632248" y="413027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4640" y="264878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9247" y="4442663"/>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Tree>
    <p:extLst>
      <p:ext uri="{BB962C8B-B14F-4D97-AF65-F5344CB8AC3E}">
        <p14:creationId xmlns:p14="http://schemas.microsoft.com/office/powerpoint/2010/main" val="214197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4.58333E-6 0.01204 C -0.01003 0.0132 -0.01875 0.01667 -0.02865 0.01783 C -0.03868 0.02199 -0.04805 0.02246 -0.05873 0.02385 C -0.1517 0.02199 -0.15352 0.03264 -0.20625 0.01459 C -0.21185 0.00949 -0.21303 0.00556 -0.2181 -0.00162 C -0.22605 -0.0125 -0.23451 -0.02384 -0.24571 -0.02777 C -0.27448 -0.0537 -0.34063 -0.04328 -0.36146 -0.04375 C -0.36993 -0.04652 -0.37865 -0.04791 -0.38737 -0.05069 C -0.39284 -0.05254 -0.39779 -0.05532 -0.40326 -0.05648 C -0.41094 -0.06041 -0.41941 -0.06481 -0.42761 -0.06666 C -0.44024 -0.07546 -0.45326 -0.08217 -0.46706 -0.0875 C -0.47188 -0.08935 -0.47592 -0.09259 -0.48034 -0.09537 C -0.49102 -0.10092 -0.50352 -0.10555 -0.51472 -0.1081 C -0.54076 -0.10694 -0.56602 -0.10555 -0.5918 -0.10648 C -0.60352 -0.11203 -0.61524 -0.11643 -0.62618 -0.12407 C -0.63112 -0.12754 -0.63607 -0.13101 -0.64154 -0.1331 C -0.65196 -0.14143 -0.63959 -0.1324 -0.64987 -0.1375 C -0.6543 -0.14027 -0.65873 -0.14398 -0.66342 -0.14676 C -0.6681 -0.14953 -0.66498 -0.14629 -0.66915 -0.14907 C -0.67696 -0.15416 -0.6849 -0.15926 -0.69336 -0.16273 C -0.70092 -0.16944 -0.70925 -0.17639 -0.71771 -0.18101 C -0.72409 -0.19004 -0.73425 -0.19421 -0.73946 -0.20509 C -0.74063 -0.20764 -0.74206 -0.20949 -0.74271 -0.2118 C -0.74336 -0.21365 -0.74362 -0.21597 -0.74441 -0.21782 C -0.74649 -0.22245 -0.74987 -0.22569 -0.75209 -0.23032 C -0.75691 -0.24004 -0.76094 -0.24583 -0.76706 -0.25416 " pathEditMode="relative" rAng="0" ptsTypes="AAAAAAAAAAAAAAAAAAAAAAAAAA">
                                      <p:cBhvr>
                                        <p:cTn id="53" dur="6500" fill="hold"/>
                                        <p:tgtEl>
                                          <p:spTgt spid="20"/>
                                        </p:tgtEl>
                                        <p:attrNameLst>
                                          <p:attrName>ppt_x</p:attrName>
                                          <p:attrName>ppt_y</p:attrName>
                                        </p:attrNameLst>
                                      </p:cBhvr>
                                      <p:rCtr x="-38359" y="-12662"/>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ạn bài Thánh Gió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340" y="1104099"/>
            <a:ext cx="6843938" cy="4543956"/>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7" y="15766"/>
            <a:ext cx="12194187" cy="6858000"/>
          </a:xfrm>
          <a:prstGeom prst="rect">
            <a:avLst/>
          </a:prstGeom>
          <a:ln>
            <a:noFill/>
          </a:ln>
          <a:effectLst>
            <a:outerShdw blurRad="292100" dist="139700" dir="2700000" algn="tl" rotWithShape="0">
              <a:srgbClr val="333333">
                <a:alpha val="65000"/>
              </a:srgbClr>
            </a:outerShdw>
          </a:effectLst>
        </p:spPr>
      </p:pic>
      <p:pic>
        <p:nvPicPr>
          <p:cNvPr id="129" name="den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1602" y="3041096"/>
            <a:ext cx="2641676" cy="2595911"/>
          </a:xfrm>
          <a:prstGeom prst="rect">
            <a:avLst/>
          </a:prstGeom>
        </p:spPr>
      </p:pic>
      <p:pic>
        <p:nvPicPr>
          <p:cNvPr id="144" name="mau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1602" y="3010857"/>
            <a:ext cx="2641676" cy="2655638"/>
          </a:xfrm>
          <a:prstGeom prst="rect">
            <a:avLst/>
          </a:prstGeom>
        </p:spPr>
      </p:pic>
      <p:pic>
        <p:nvPicPr>
          <p:cNvPr id="128" name="den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773" y="3378945"/>
            <a:ext cx="2639135" cy="2652312"/>
          </a:xfrm>
          <a:prstGeom prst="rect">
            <a:avLst/>
          </a:prstGeom>
        </p:spPr>
      </p:pic>
      <p:pic>
        <p:nvPicPr>
          <p:cNvPr id="143" name="mau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9475" y="3359300"/>
            <a:ext cx="2617950" cy="2660728"/>
          </a:xfrm>
          <a:prstGeom prst="rect">
            <a:avLst/>
          </a:prstGeom>
        </p:spPr>
      </p:pic>
      <p:pic>
        <p:nvPicPr>
          <p:cNvPr id="127" name="den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01091" y="3041096"/>
            <a:ext cx="2676281" cy="2641083"/>
          </a:xfrm>
          <a:prstGeom prst="rect">
            <a:avLst/>
          </a:prstGeom>
        </p:spPr>
      </p:pic>
      <p:pic>
        <p:nvPicPr>
          <p:cNvPr id="142" name="mau4">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01091" y="3028382"/>
            <a:ext cx="2676281" cy="2649285"/>
          </a:xfrm>
          <a:prstGeom prst="rect">
            <a:avLst/>
          </a:prstGeom>
        </p:spPr>
      </p:pic>
      <p:pic>
        <p:nvPicPr>
          <p:cNvPr id="126" name="den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85728" y="750566"/>
            <a:ext cx="2656061" cy="2631240"/>
          </a:xfrm>
          <a:prstGeom prst="rect">
            <a:avLst/>
          </a:prstGeom>
        </p:spPr>
      </p:pic>
      <p:pic>
        <p:nvPicPr>
          <p:cNvPr id="141" name="mau3">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12779" y="744811"/>
            <a:ext cx="2642897" cy="2612122"/>
          </a:xfrm>
          <a:prstGeom prst="rect">
            <a:avLst/>
          </a:prstGeom>
        </p:spPr>
      </p:pic>
      <p:pic>
        <p:nvPicPr>
          <p:cNvPr id="125" name="den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61873" y="1093051"/>
            <a:ext cx="2623196" cy="2653963"/>
          </a:xfrm>
          <a:prstGeom prst="rect">
            <a:avLst/>
          </a:prstGeom>
        </p:spPr>
      </p:pic>
      <p:pic>
        <p:nvPicPr>
          <p:cNvPr id="140" name="mau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84167" y="1083575"/>
            <a:ext cx="2595656" cy="2665806"/>
          </a:xfrm>
          <a:prstGeom prst="rect">
            <a:avLst/>
          </a:prstGeom>
        </p:spPr>
      </p:pic>
      <p:pic>
        <p:nvPicPr>
          <p:cNvPr id="124" name="den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62299" y="755021"/>
            <a:ext cx="2683666" cy="2689745"/>
          </a:xfrm>
          <a:prstGeom prst="rect">
            <a:avLst/>
          </a:prstGeom>
        </p:spPr>
      </p:pic>
      <p:pic>
        <p:nvPicPr>
          <p:cNvPr id="139" name="mau1">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52545" y="703880"/>
            <a:ext cx="2700364" cy="2724721"/>
          </a:xfrm>
          <a:prstGeom prst="rect">
            <a:avLst/>
          </a:prstGeom>
        </p:spPr>
      </p:pic>
      <p:pic>
        <p:nvPicPr>
          <p:cNvPr id="146" name="Picture 14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165813" y="1483962"/>
            <a:ext cx="657335" cy="657335"/>
          </a:xfrm>
          <a:prstGeom prst="rect">
            <a:avLst/>
          </a:prstGeom>
        </p:spPr>
      </p:pic>
      <p:pic>
        <p:nvPicPr>
          <p:cNvPr id="147" name="Picture 14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885184" y="2268888"/>
            <a:ext cx="596873" cy="596873"/>
          </a:xfrm>
          <a:prstGeom prst="rect">
            <a:avLst/>
          </a:prstGeom>
        </p:spPr>
      </p:pic>
      <p:pic>
        <p:nvPicPr>
          <p:cNvPr id="148" name="Picture 14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886118" y="2128787"/>
            <a:ext cx="634259" cy="634259"/>
          </a:xfrm>
          <a:prstGeom prst="rect">
            <a:avLst/>
          </a:prstGeom>
        </p:spPr>
      </p:pic>
      <p:pic>
        <p:nvPicPr>
          <p:cNvPr id="149" name="Picture 14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71395" y="912243"/>
            <a:ext cx="991067" cy="3562350"/>
          </a:xfrm>
          <a:prstGeom prst="rect">
            <a:avLst/>
          </a:prstGeom>
        </p:spPr>
      </p:pic>
      <p:pic>
        <p:nvPicPr>
          <p:cNvPr id="150" name="Picture 14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961492" y="4361636"/>
            <a:ext cx="1001939" cy="1536685"/>
          </a:xfrm>
          <a:prstGeom prst="rect">
            <a:avLst/>
          </a:prstGeom>
        </p:spPr>
      </p:pic>
      <p:pic>
        <p:nvPicPr>
          <p:cNvPr id="159" name="Picture 158">
            <a:hlinkClick r:id="" action="ppaction://noaction"/>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883541" y="6204490"/>
            <a:ext cx="664212" cy="561499"/>
          </a:xfrm>
          <a:prstGeom prst="rect">
            <a:avLst/>
          </a:prstGeom>
        </p:spPr>
      </p:pic>
      <p:sp>
        <p:nvSpPr>
          <p:cNvPr id="2" name="Right Arrow 1">
            <a:hlinkClick r:id="rId7" action="ppaction://hlinksldjump"/>
          </p:cNvPr>
          <p:cNvSpPr/>
          <p:nvPr/>
        </p:nvSpPr>
        <p:spPr>
          <a:xfrm>
            <a:off x="10862441" y="6041148"/>
            <a:ext cx="851338" cy="50154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Rectangle 2"/>
          <p:cNvSpPr/>
          <p:nvPr/>
        </p:nvSpPr>
        <p:spPr>
          <a:xfrm>
            <a:off x="3358055" y="6243145"/>
            <a:ext cx="2286000" cy="299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4" name="Rectangle 23"/>
          <p:cNvSpPr/>
          <p:nvPr/>
        </p:nvSpPr>
        <p:spPr>
          <a:xfrm>
            <a:off x="15397" y="4140697"/>
            <a:ext cx="4344026" cy="1569660"/>
          </a:xfrm>
          <a:prstGeom prst="rect">
            <a:avLst/>
          </a:prstGeom>
          <a:solidFill>
            <a:srgbClr val="FFC000"/>
          </a:solidFill>
          <a:ln w="57150">
            <a:solidFill>
              <a:srgbClr val="FF0000"/>
            </a:solidFill>
          </a:ln>
        </p:spPr>
        <p:txBody>
          <a:bodyPr wrap="square">
            <a:spAutoFit/>
          </a:bodyPr>
          <a:lstStyle/>
          <a:p>
            <a:pPr algn="just" defTabSz="914400"/>
            <a:r>
              <a:rPr lang="en-US" sz="2400" b="1" dirty="0" err="1">
                <a:ln w="0">
                  <a:noFill/>
                </a:ln>
                <a:solidFill>
                  <a:srgbClr val="5F5F5F"/>
                </a:solidFill>
                <a:latin typeface="Times New Roman" pitchFamily="18" charset="0"/>
                <a:cs typeface="Times New Roman" pitchFamily="18" charset="0"/>
              </a:rPr>
              <a:t>Các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bạn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được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lựa</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chọn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mảnh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ghép</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cho</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mình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đã</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đánh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số</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thứ</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tự</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từ</a:t>
            </a:r>
            <a:r>
              <a:rPr lang="en-US" sz="2400" b="1" dirty="0">
                <a:ln w="0">
                  <a:noFill/>
                </a:ln>
                <a:solidFill>
                  <a:srgbClr val="5F5F5F"/>
                </a:solidFill>
                <a:latin typeface="Times New Roman" pitchFamily="18" charset="0"/>
                <a:cs typeface="Times New Roman" pitchFamily="18" charset="0"/>
              </a:rPr>
              <a:t> 1-6, </a:t>
            </a:r>
            <a:r>
              <a:rPr lang="en-US" sz="2400" b="1" dirty="0" err="1">
                <a:ln w="0">
                  <a:noFill/>
                </a:ln>
                <a:solidFill>
                  <a:srgbClr val="5F5F5F"/>
                </a:solidFill>
                <a:latin typeface="Times New Roman" pitchFamily="18" charset="0"/>
                <a:cs typeface="Times New Roman" pitchFamily="18" charset="0"/>
              </a:rPr>
              <a:t>mỗi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mảnh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ghép</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ứng</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với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một</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câu</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hỏi</a:t>
            </a:r>
            <a:r>
              <a:rPr lang="en-US" sz="2400" b="1" dirty="0">
                <a:ln w="0">
                  <a:noFill/>
                </a:ln>
                <a:solidFill>
                  <a:srgbClr val="5F5F5F"/>
                </a:solidFill>
                <a:latin typeface="Times New Roman" pitchFamily="18" charset="0"/>
                <a:cs typeface="Times New Roman" pitchFamily="18" charset="0"/>
              </a:rPr>
              <a:t>.</a:t>
            </a:r>
            <a:endParaRPr lang="en-US" sz="2400" b="1" dirty="0">
              <a:ln w="0">
                <a:noFill/>
              </a:ln>
              <a:solidFill>
                <a:srgbClr val="5F5F5F"/>
              </a:solidFill>
              <a:latin typeface="Times New Roman" pitchFamily="18" charset="0"/>
            </a:endParaRPr>
          </a:p>
        </p:txBody>
      </p:sp>
    </p:spTree>
    <p:extLst>
      <p:ext uri="{BB962C8B-B14F-4D97-AF65-F5344CB8AC3E}">
        <p14:creationId xmlns:p14="http://schemas.microsoft.com/office/powerpoint/2010/main" val="35067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9"/>
                                        </p:tgtEl>
                                        <p:attrNameLst>
                                          <p:attrName>r</p:attrName>
                                        </p:attrNameLst>
                                      </p:cBhvr>
                                    </p:animRot>
                                    <p:animRot by="-240000">
                                      <p:cBhvr>
                                        <p:cTn id="7" dur="200" fill="hold">
                                          <p:stCondLst>
                                            <p:cond delay="200"/>
                                          </p:stCondLst>
                                        </p:cTn>
                                        <p:tgtEl>
                                          <p:spTgt spid="149"/>
                                        </p:tgtEl>
                                        <p:attrNameLst>
                                          <p:attrName>r</p:attrName>
                                        </p:attrNameLst>
                                      </p:cBhvr>
                                    </p:animRot>
                                    <p:animRot by="240000">
                                      <p:cBhvr>
                                        <p:cTn id="8" dur="200" fill="hold">
                                          <p:stCondLst>
                                            <p:cond delay="400"/>
                                          </p:stCondLst>
                                        </p:cTn>
                                        <p:tgtEl>
                                          <p:spTgt spid="149"/>
                                        </p:tgtEl>
                                        <p:attrNameLst>
                                          <p:attrName>r</p:attrName>
                                        </p:attrNameLst>
                                      </p:cBhvr>
                                    </p:animRot>
                                    <p:animRot by="-240000">
                                      <p:cBhvr>
                                        <p:cTn id="9" dur="200" fill="hold">
                                          <p:stCondLst>
                                            <p:cond delay="600"/>
                                          </p:stCondLst>
                                        </p:cTn>
                                        <p:tgtEl>
                                          <p:spTgt spid="149"/>
                                        </p:tgtEl>
                                        <p:attrNameLst>
                                          <p:attrName>r</p:attrName>
                                        </p:attrNameLst>
                                      </p:cBhvr>
                                    </p:animRot>
                                    <p:animRot by="120000">
                                      <p:cBhvr>
                                        <p:cTn id="10" dur="200" fill="hold">
                                          <p:stCondLst>
                                            <p:cond delay="800"/>
                                          </p:stCondLst>
                                        </p:cTn>
                                        <p:tgtEl>
                                          <p:spTgt spid="149"/>
                                        </p:tgtEl>
                                        <p:attrNameLst>
                                          <p:attrName>r</p:attrName>
                                        </p:attrNameLst>
                                      </p:cBhvr>
                                    </p:animRot>
                                  </p:childTnLst>
                                </p:cTn>
                              </p:par>
                              <p:par>
                                <p:cTn id="11" presetID="21"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heel(4)">
                                      <p:cBhvr>
                                        <p:cTn id="1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24"/>
                                        </p:tgtEl>
                                      </p:cBhvr>
                                    </p:animEffect>
                                    <p:set>
                                      <p:cBhvr>
                                        <p:cTn id="19"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4"/>
                  </p:tgtEl>
                </p:cond>
              </p:nextCondLst>
            </p:seq>
            <p:seq concurrent="1" nextAc="seek">
              <p:cTn id="20" restart="whenNotActive" fill="hold" evtFilter="cancelBubble" nodeType="interactiveSeq">
                <p:stCondLst>
                  <p:cond evt="onClick" delay="0">
                    <p:tgtEl>
                      <p:spTgt spid="1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5"/>
                                        </p:tgtEl>
                                      </p:cBhvr>
                                    </p:animEffect>
                                    <p:set>
                                      <p:cBhvr>
                                        <p:cTn id="25"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5"/>
                  </p:tgtEl>
                </p:cond>
              </p:nextCondLst>
            </p:seq>
            <p:seq concurrent="1" nextAc="seek">
              <p:cTn id="26" restart="whenNotActive" fill="hold" evtFilter="cancelBubble" nodeType="interactiveSeq">
                <p:stCondLst>
                  <p:cond evt="onClick" delay="0">
                    <p:tgtEl>
                      <p:spTgt spid="1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26"/>
                                        </p:tgtEl>
                                      </p:cBhvr>
                                    </p:animEffect>
                                    <p:set>
                                      <p:cBhvr>
                                        <p:cTn id="31"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6"/>
                  </p:tgtEl>
                </p:cond>
              </p:nextCondLst>
            </p:seq>
            <p:seq concurrent="1" nextAc="seek">
              <p:cTn id="32" restart="whenNotActive" fill="hold" evtFilter="cancelBubble" nodeType="interactiveSeq">
                <p:stCondLst>
                  <p:cond evt="onClick" delay="0">
                    <p:tgtEl>
                      <p:spTgt spid="1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7"/>
                                        </p:tgtEl>
                                      </p:cBhvr>
                                    </p:animEffect>
                                    <p:set>
                                      <p:cBhvr>
                                        <p:cTn id="37"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7"/>
                  </p:tgtEl>
                </p:cond>
              </p:nextCondLst>
            </p:seq>
            <p:seq concurrent="1" nextAc="seek">
              <p:cTn id="38" restart="whenNotActive" fill="hold" evtFilter="cancelBubble" nodeType="interactiveSeq">
                <p:stCondLst>
                  <p:cond evt="onClick" delay="0">
                    <p:tgtEl>
                      <p:spTgt spid="12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8"/>
                                        </p:tgtEl>
                                      </p:cBhvr>
                                    </p:animEffect>
                                    <p:set>
                                      <p:cBhvr>
                                        <p:cTn id="43"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8"/>
                  </p:tgtEl>
                </p:cond>
              </p:nextCondLst>
            </p:seq>
            <p:seq concurrent="1" nextAc="seek">
              <p:cTn id="44" restart="whenNotActive" fill="hold" evtFilter="cancelBubble" nodeType="interactiveSeq">
                <p:stCondLst>
                  <p:cond evt="onClick" delay="0">
                    <p:tgtEl>
                      <p:spTgt spid="12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9"/>
                                        </p:tgtEl>
                                      </p:cBhvr>
                                    </p:animEffect>
                                    <p:set>
                                      <p:cBhvr>
                                        <p:cTn id="49"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9"/>
                  </p:tgtEl>
                </p:cond>
              </p:nextCondLst>
            </p:seq>
            <p:seq concurrent="1" nextAc="seek">
              <p:cTn id="50" restart="whenNotActive" fill="hold" evtFilter="cancelBubble" nodeType="interactiveSeq">
                <p:stCondLst>
                  <p:cond evt="onClick" delay="0">
                    <p:tgtEl>
                      <p:spTgt spid="13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39"/>
                                        </p:tgtEl>
                                      </p:cBhvr>
                                    </p:animEffect>
                                    <p:set>
                                      <p:cBhvr>
                                        <p:cTn id="55"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6" restart="whenNotActive" fill="hold" evtFilter="cancelBubble" nodeType="interactiveSeq">
                <p:stCondLst>
                  <p:cond evt="onClick" delay="0">
                    <p:tgtEl>
                      <p:spTgt spid="14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40"/>
                                        </p:tgtEl>
                                      </p:cBhvr>
                                    </p:animEffect>
                                    <p:set>
                                      <p:cBhvr>
                                        <p:cTn id="61"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2" restart="whenNotActive" fill="hold" evtFilter="cancelBubble" nodeType="interactiveSeq">
                <p:stCondLst>
                  <p:cond evt="onClick" delay="0">
                    <p:tgtEl>
                      <p:spTgt spid="14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1"/>
                                        </p:tgtEl>
                                      </p:cBhvr>
                                    </p:animEffect>
                                    <p:set>
                                      <p:cBhvr>
                                        <p:cTn id="67"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8" restart="whenNotActive" fill="hold" evtFilter="cancelBubble" nodeType="interactiveSeq">
                <p:stCondLst>
                  <p:cond evt="onClick" delay="0">
                    <p:tgtEl>
                      <p:spTgt spid="14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2"/>
                                        </p:tgtEl>
                                      </p:cBhvr>
                                    </p:animEffect>
                                    <p:set>
                                      <p:cBhvr>
                                        <p:cTn id="73"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4" restart="whenNotActive" fill="hold" evtFilter="cancelBubble" nodeType="interactiveSeq">
                <p:stCondLst>
                  <p:cond evt="onClick" delay="0">
                    <p:tgtEl>
                      <p:spTgt spid="14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3"/>
                                        </p:tgtEl>
                                      </p:cBhvr>
                                    </p:animEffect>
                                    <p:set>
                                      <p:cBhvr>
                                        <p:cTn id="79"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80" restart="whenNotActive" fill="hold" evtFilter="cancelBubble" nodeType="interactiveSeq">
                <p:stCondLst>
                  <p:cond evt="onClick" delay="0">
                    <p:tgtEl>
                      <p:spTgt spid="14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44"/>
                                        </p:tgtEl>
                                      </p:cBhvr>
                                    </p:animEffect>
                                    <p:set>
                                      <p:cBhvr>
                                        <p:cTn id="85"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4" y="0"/>
            <a:ext cx="675249" cy="906825"/>
          </a:xfrm>
          <a:prstGeom prst="rect">
            <a:avLst/>
          </a:prstGeom>
        </p:spPr>
      </p:pic>
      <p:sp>
        <p:nvSpPr>
          <p:cNvPr id="13" name="文本框 2"/>
          <p:cNvSpPr txBox="1"/>
          <p:nvPr/>
        </p:nvSpPr>
        <p:spPr>
          <a:xfrm>
            <a:off x="1012508" y="105684"/>
            <a:ext cx="9368921" cy="769441"/>
          </a:xfrm>
          <a:prstGeom prst="rect">
            <a:avLst/>
          </a:prstGeom>
          <a:noFill/>
        </p:spPr>
        <p:txBody>
          <a:bodyPr wrap="square" rtlCol="0">
            <a:spAutoFit/>
          </a:bodyPr>
          <a:lstStyle/>
          <a:p>
            <a:pPr defTabSz="914400"/>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1.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Sự</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ra</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đời</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của</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Gióng</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pic>
        <p:nvPicPr>
          <p:cNvPr id="4096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479" t="4528" r="19665" b="19396"/>
          <a:stretch/>
        </p:blipFill>
        <p:spPr bwMode="auto">
          <a:xfrm>
            <a:off x="0" y="3673364"/>
            <a:ext cx="2416629" cy="275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34" y="992563"/>
            <a:ext cx="2388495" cy="2595063"/>
          </a:xfrm>
          <a:prstGeom prst="rect">
            <a:avLst/>
          </a:prstGeom>
        </p:spPr>
      </p:pic>
      <p:sp>
        <p:nvSpPr>
          <p:cNvPr id="9" name="矩形 15"/>
          <p:cNvSpPr/>
          <p:nvPr/>
        </p:nvSpPr>
        <p:spPr>
          <a:xfrm>
            <a:off x="10739535" y="4387270"/>
            <a:ext cx="1511725" cy="2548955"/>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993520740"/>
              </p:ext>
            </p:extLst>
          </p:nvPr>
        </p:nvGraphicFramePr>
        <p:xfrm>
          <a:off x="2575250" y="1047086"/>
          <a:ext cx="9616750" cy="3688207"/>
        </p:xfrm>
        <a:graphic>
          <a:graphicData uri="http://schemas.openxmlformats.org/drawingml/2006/table">
            <a:tbl>
              <a:tblPr firstRow="1" bandRow="1">
                <a:tableStyleId>{5C22544A-7EE6-4342-B048-85BDC9FD1C3A}</a:tableStyleId>
              </a:tblPr>
              <a:tblGrid>
                <a:gridCol w="1693795">
                  <a:extLst>
                    <a:ext uri="{9D8B030D-6E8A-4147-A177-3AD203B41FA5}">
                      <a16:colId xmlns:a16="http://schemas.microsoft.com/office/drawing/2014/main" val="20000"/>
                    </a:ext>
                  </a:extLst>
                </a:gridCol>
                <a:gridCol w="5444122">
                  <a:extLst>
                    <a:ext uri="{9D8B030D-6E8A-4147-A177-3AD203B41FA5}">
                      <a16:colId xmlns:a16="http://schemas.microsoft.com/office/drawing/2014/main" val="20001"/>
                    </a:ext>
                  </a:extLst>
                </a:gridCol>
                <a:gridCol w="2478833">
                  <a:extLst>
                    <a:ext uri="{9D8B030D-6E8A-4147-A177-3AD203B41FA5}">
                      <a16:colId xmlns:a16="http://schemas.microsoft.com/office/drawing/2014/main" val="20002"/>
                    </a:ext>
                  </a:extLst>
                </a:gridCol>
              </a:tblGrid>
              <a:tr h="370840">
                <a:tc>
                  <a:txBody>
                    <a:bodyPr/>
                    <a:lstStyle/>
                    <a:p>
                      <a:endParaRPr lang="en-US" dirty="0"/>
                    </a:p>
                    <a:p>
                      <a:endParaRPr lang="en-US" dirty="0"/>
                    </a:p>
                  </a:txBody>
                  <a:tcPr>
                    <a:solidFill>
                      <a:srgbClr val="FFC000"/>
                    </a:solidFill>
                  </a:tcPr>
                </a:tc>
                <a:tc>
                  <a:txBody>
                    <a:bodyPr/>
                    <a:lstStyle/>
                    <a:p>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baseline="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pPr algn="ctr"/>
                      <a:r>
                        <a:rPr lang="en-US" sz="2400" dirty="0" err="1">
                          <a:latin typeface="Times New Roman" panose="02020603050405020304" pitchFamily="18" charset="0"/>
                          <a:cs typeface="Times New Roman" panose="02020603050405020304" pitchFamily="18" charset="0"/>
                        </a:rPr>
                        <a:t>Nhận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xét</a:t>
                      </a:r>
                      <a:r>
                        <a:rPr lang="en-US" sz="2400" baseline="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a:solidFill>
                      <a:srgbClr val="FFC000"/>
                    </a:solidFill>
                  </a:tcPr>
                </a:tc>
                <a:extLst>
                  <a:ext uri="{0D108BD9-81ED-4DB2-BD59-A6C34878D82A}">
                    <a16:rowId xmlns:a16="http://schemas.microsoft.com/office/drawing/2014/main" val="10000"/>
                  </a:ext>
                </a:extLst>
              </a:tr>
              <a:tr h="370840">
                <a:tc>
                  <a:txBody>
                    <a:bodyPr/>
                    <a:lstStyle/>
                    <a:p>
                      <a:pPr marL="0" marR="0" algn="just">
                        <a:lnSpc>
                          <a:spcPts val="2000"/>
                        </a:lnSpc>
                        <a:spcBef>
                          <a:spcPts val="0"/>
                        </a:spcBef>
                        <a:spcAft>
                          <a:spcPts val="800"/>
                        </a:spcAft>
                      </a:pPr>
                      <a:endPar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800"/>
                        </a:spcAft>
                      </a:pP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solidFill>
                      <a:srgbClr val="E5FE8A"/>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E5FE8A"/>
                    </a:solidFill>
                  </a:tcPr>
                </a:tc>
                <a:tc rowSpan="2">
                  <a:txBody>
                    <a:bodyPr/>
                    <a:lstStyle/>
                    <a:p>
                      <a:endParaRPr lang="en-US" dirty="0"/>
                    </a:p>
                  </a:txBody>
                  <a:tcPr/>
                </a:tc>
                <a:extLst>
                  <a:ext uri="{0D108BD9-81ED-4DB2-BD59-A6C34878D82A}">
                    <a16:rowId xmlns:a16="http://schemas.microsoft.com/office/drawing/2014/main" val="10001"/>
                  </a:ext>
                </a:extLst>
              </a:tr>
              <a:tr h="1135454">
                <a:tc>
                  <a:txBody>
                    <a:bodyPr/>
                    <a:lstStyle/>
                    <a:p>
                      <a:pPr marL="0" marR="0" algn="just">
                        <a:lnSpc>
                          <a:spcPts val="2000"/>
                        </a:lnSpc>
                        <a:spcBef>
                          <a:spcPts val="0"/>
                        </a:spcBef>
                        <a:spcAft>
                          <a:spcPts val="800"/>
                        </a:spcAft>
                      </a:pPr>
                      <a:endPar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800"/>
                        </a:spcAft>
                      </a:pP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solidFill>
                      <a:srgbClr val="C9A4E4"/>
                    </a:solidFill>
                  </a:tcPr>
                </a:tc>
                <a:tc>
                  <a:txBody>
                    <a:bodyPr/>
                    <a:lstStyle/>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solidFill>
                      <a:srgbClr val="C9A4E4"/>
                    </a:solidFill>
                  </a:tcPr>
                </a:tc>
                <a:tc vMerge="1">
                  <a:txBody>
                    <a:bodyPr/>
                    <a:lstStyle/>
                    <a:p>
                      <a:endParaRPr lang="en-US" dirty="0"/>
                    </a:p>
                  </a:txBody>
                  <a:tcPr/>
                </a:tc>
                <a:extLst>
                  <a:ext uri="{0D108BD9-81ED-4DB2-BD59-A6C34878D82A}">
                    <a16:rowId xmlns:a16="http://schemas.microsoft.com/office/drawing/2014/main" val="10002"/>
                  </a:ext>
                </a:extLst>
              </a:tr>
            </a:tbl>
          </a:graphicData>
        </a:graphic>
      </p:graphicFrame>
      <p:sp>
        <p:nvSpPr>
          <p:cNvPr id="4" name="Rectangle 3"/>
          <p:cNvSpPr/>
          <p:nvPr/>
        </p:nvSpPr>
        <p:spPr>
          <a:xfrm>
            <a:off x="4297929" y="1743122"/>
            <a:ext cx="5295899" cy="1126270"/>
          </a:xfrm>
          <a:prstGeom prst="rect">
            <a:avLst/>
          </a:prstGeom>
        </p:spPr>
        <p:txBody>
          <a:bodyPr wrap="square">
            <a:spAutoFit/>
          </a:bodyPr>
          <a:lstStyle/>
          <a:p>
            <a:pPr>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b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br>
            <a:endParaRPr lang="en-US" sz="2400"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Cha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phúc</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đức</a:t>
            </a:r>
            <a:endParaRPr lang="en-US" sz="24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13827" y="3101342"/>
            <a:ext cx="5295899" cy="1382751"/>
          </a:xfrm>
          <a:prstGeom prst="rect">
            <a:avLst/>
          </a:prstGeom>
        </p:spPr>
        <p:txBody>
          <a:bodyPr wrap="square">
            <a:spAutoFit/>
          </a:bodyPr>
          <a:lstStyle/>
          <a:p>
            <a:pPr marL="342900" indent="-342900" algn="just">
              <a:lnSpc>
                <a:spcPts val="2000"/>
              </a:lnSpc>
              <a:buFontTx/>
              <a:buChar char="-"/>
            </a:pP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ướm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vết</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to.</a:t>
            </a:r>
          </a:p>
          <a:p>
            <a:pPr algn="just">
              <a:lnSpc>
                <a:spcPts val="2000"/>
              </a:lnSpc>
            </a:pPr>
            <a:endPar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ts val="2000"/>
              </a:lnSpc>
              <a:buFontTx/>
              <a:buChar char="-"/>
            </a:pP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thai.</a:t>
            </a:r>
            <a:endPar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ts val="2000"/>
              </a:lnSpc>
              <a:buFontTx/>
              <a:buChar char="-"/>
            </a:pPr>
            <a:endPar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ts val="2000"/>
              </a:lnSpc>
              <a:buFontTx/>
              <a:buChar char="-"/>
            </a:pP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thai</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12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9304579" y="1744071"/>
            <a:ext cx="2838116" cy="2795958"/>
          </a:xfrm>
          <a:prstGeom prst="rect">
            <a:avLst/>
          </a:prstGeom>
        </p:spPr>
        <p:txBody>
          <a:bodyPr wrap="square">
            <a:spAutoFit/>
          </a:bodyPr>
          <a:lstStyle/>
          <a:p>
            <a:pPr marL="457200" lvl="0" indent="-457200" defTabSz="914400">
              <a:lnSpc>
                <a:spcPct val="150000"/>
              </a:lnSpc>
              <a:buFont typeface="Symbol"/>
              <a:buChar char="Þ"/>
            </a:pPr>
            <a:r>
              <a:rPr lang="en-US" sz="2400" b="1" i="1" dirty="0" err="1">
                <a:solidFill>
                  <a:srgbClr val="0000FF"/>
                </a:solidFill>
                <a:latin typeface="Times New Roman" pitchFamily="18" charset="0"/>
                <a:cs typeface="Times New Roman" pitchFamily="18" charset="0"/>
              </a:rPr>
              <a:t>Sự</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ra</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đời</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vừa</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bình</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thường</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vừa</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khác</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thường</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báo</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hiệu</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sự</a:t>
            </a:r>
            <a:r>
              <a:rPr lang="en-US" sz="2400" b="1" i="1" dirty="0">
                <a:solidFill>
                  <a:srgbClr val="0000FF"/>
                </a:solidFill>
                <a:latin typeface="Times New Roman" pitchFamily="18" charset="0"/>
                <a:cs typeface="Times New Roman" pitchFamily="18" charset="0"/>
              </a:rPr>
              <a:t> phi </a:t>
            </a:r>
            <a:r>
              <a:rPr lang="en-US" sz="2400" b="1" i="1" dirty="0" err="1">
                <a:solidFill>
                  <a:srgbClr val="0000FF"/>
                </a:solidFill>
                <a:latin typeface="Times New Roman" pitchFamily="18" charset="0"/>
                <a:cs typeface="Times New Roman" pitchFamily="18" charset="0"/>
              </a:rPr>
              <a:t>thường</a:t>
            </a:r>
            <a:endParaRPr lang="en-US" sz="2400" b="1" dirty="0">
              <a:solidFill>
                <a:srgbClr val="0000FF"/>
              </a:solidFill>
              <a:latin typeface="Times New Roman" pitchFamily="18" charset="0"/>
              <a:cs typeface="Times New Roman" pitchFamily="18" charset="0"/>
            </a:endParaRPr>
          </a:p>
        </p:txBody>
      </p:sp>
      <p:sp>
        <p:nvSpPr>
          <p:cNvPr id="14" name="Rectangle 3"/>
          <p:cNvSpPr>
            <a:spLocks noChangeArrowheads="1"/>
          </p:cNvSpPr>
          <p:nvPr/>
        </p:nvSpPr>
        <p:spPr bwMode="auto">
          <a:xfrm>
            <a:off x="2575250" y="5163068"/>
            <a:ext cx="8864689" cy="1384995"/>
          </a:xfrm>
          <a:prstGeom prst="rect">
            <a:avLst/>
          </a:prstGeom>
          <a:solidFill>
            <a:srgbClr val="BBF7E7"/>
          </a:solidFill>
          <a:ln w="57150">
            <a:solidFill>
              <a:schemeClr val="tx1"/>
            </a:solidFill>
          </a:ln>
          <a:effectLst/>
        </p:spPr>
        <p:txBody>
          <a:bodyPr wrap="square">
            <a:spAutoFit/>
          </a:bodyPr>
          <a:lstStyle/>
          <a:p>
            <a:pPr algn="just"/>
            <a:r>
              <a:rPr lang="en-US" alt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Thể</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hiện</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ước</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mơ</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niềm</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tin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về</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hình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tượng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dũng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sĩ</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luôn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gần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gũi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với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nhân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dân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lao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đồng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thời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nhân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thần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kì</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đáo</a:t>
            </a:r>
            <a:r>
              <a:rPr lang="en-US" altLang="en-US" sz="2800" b="1" dirty="0">
                <a:solidFill>
                  <a:srgbClr val="FF0000"/>
                </a:solidFill>
                <a:latin typeface="Times New Roman" panose="02020603050405020304" pitchFamily="18" charset="0"/>
                <a:cs typeface="Times New Roman" panose="02020603050405020304" pitchFamily="18" charset="0"/>
              </a:rPr>
              <a:t>.</a:t>
            </a:r>
          </a:p>
        </p:txBody>
      </p:sp>
      <p:pic>
        <p:nvPicPr>
          <p:cNvPr id="15"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85720">
            <a:off x="9540202" y="-406169"/>
            <a:ext cx="2697246" cy="1536525"/>
          </a:xfrm>
          <a:prstGeom prst="rect">
            <a:avLst/>
          </a:prstGeom>
        </p:spPr>
      </p:pic>
    </p:spTree>
    <p:extLst>
      <p:ext uri="{BB962C8B-B14F-4D97-AF65-F5344CB8AC3E}">
        <p14:creationId xmlns:p14="http://schemas.microsoft.com/office/powerpoint/2010/main" val="3023731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0962"/>
                                        </p:tgtEl>
                                        <p:attrNameLst>
                                          <p:attrName>style.visibility</p:attrName>
                                        </p:attrNameLst>
                                      </p:cBhvr>
                                      <p:to>
                                        <p:strVal val="visible"/>
                                      </p:to>
                                    </p:set>
                                    <p:animEffect transition="in" filter="wipe(down)">
                                      <p:cBhvr>
                                        <p:cTn id="10" dur="500"/>
                                        <p:tgtEl>
                                          <p:spTgt spid="4096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checkerboard(across)">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6" grpId="0"/>
      <p:bldP spid="5"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0" descr="lotus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113108" y="5341304"/>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77416" y="3432964"/>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410770" y="2448102"/>
            <a:ext cx="9497785" cy="1953868"/>
          </a:xfrm>
          <a:prstGeom prst="rect">
            <a:avLst/>
          </a:prstGeom>
        </p:spPr>
        <p:txBody>
          <a:bodyPr wrap="square">
            <a:spAutoFit/>
          </a:bodyPr>
          <a:lstStyle/>
          <a:p>
            <a:pPr algn="just">
              <a:lnSpc>
                <a:spcPct val="150000"/>
              </a:lnSpc>
            </a:pP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8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50000"/>
              </a:lnSpc>
            </a:pP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50000"/>
              </a:lnSpc>
            </a:pP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sz="28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i="1" dirty="0">
              <a:solidFill>
                <a:schemeClr val="tx1">
                  <a:lumMod val="75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4" name="文本框 2"/>
          <p:cNvSpPr txBox="1"/>
          <p:nvPr/>
        </p:nvSpPr>
        <p:spPr>
          <a:xfrm>
            <a:off x="628234" y="437721"/>
            <a:ext cx="6531429" cy="769441"/>
          </a:xfrm>
          <a:prstGeom prst="rect">
            <a:avLst/>
          </a:prstGeom>
          <a:noFill/>
        </p:spPr>
        <p:txBody>
          <a:bodyPr wrap="square" rtlCol="0">
            <a:spAutoFit/>
          </a:bodyPr>
          <a:lstStyle/>
          <a:p>
            <a:pPr defTabSz="914400"/>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2. </a:t>
            </a:r>
            <a:r>
              <a:rPr lang="en-US" altLang="en-US" sz="4400" b="1" dirty="0" err="1">
                <a:solidFill>
                  <a:srgbClr val="CC3300"/>
                </a:solidFill>
                <a:latin typeface="Times New Roman" panose="02020603050405020304" pitchFamily="18" charset="0"/>
                <a:cs typeface="Times New Roman" panose="02020603050405020304" pitchFamily="18" charset="0"/>
              </a:rPr>
              <a:t>Gióng</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đòi</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đi</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đánh</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giặc</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
        <p:nvSpPr>
          <p:cNvPr id="5" name="TextBox 4">
            <a:extLst>
              <a:ext uri="{FF2B5EF4-FFF2-40B4-BE49-F238E27FC236}">
                <a16:creationId xmlns:a16="http://schemas.microsoft.com/office/drawing/2014/main" id="{837EA47F-D30C-CC97-8871-E51BCCB0BD0F}"/>
              </a:ext>
            </a:extLst>
          </p:cNvPr>
          <p:cNvSpPr txBox="1"/>
          <p:nvPr/>
        </p:nvSpPr>
        <p:spPr>
          <a:xfrm>
            <a:off x="3043443" y="1698074"/>
            <a:ext cx="5754757" cy="584775"/>
          </a:xfrm>
          <a:prstGeom prst="rect">
            <a:avLst/>
          </a:prstGeom>
          <a:noFill/>
        </p:spPr>
        <p:txBody>
          <a:bodyPr wrap="square" rtlCol="0">
            <a:spAutoFit/>
          </a:bodyPr>
          <a:lstStyle/>
          <a:p>
            <a:r>
              <a:rPr lang="en-US" sz="3200" b="1" dirty="0">
                <a:solidFill>
                  <a:srgbClr val="0000FF"/>
                </a:solidFill>
                <a:latin typeface="Times" panose="02020603050405020304" pitchFamily="18" charset="0"/>
                <a:cs typeface="Times" panose="02020603050405020304" pitchFamily="18" charset="0"/>
              </a:rPr>
              <a:t>THẢO LUẬN NHÓM ĐÔI (2’)</a:t>
            </a:r>
          </a:p>
        </p:txBody>
      </p:sp>
    </p:spTree>
    <p:extLst>
      <p:ext uri="{BB962C8B-B14F-4D97-AF65-F5344CB8AC3E}">
        <p14:creationId xmlns:p14="http://schemas.microsoft.com/office/powerpoint/2010/main" val="1667762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0" descr="lotus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113108" y="5341304"/>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77416" y="3432964"/>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2"/>
          <p:cNvSpPr txBox="1"/>
          <p:nvPr/>
        </p:nvSpPr>
        <p:spPr>
          <a:xfrm>
            <a:off x="628234" y="437721"/>
            <a:ext cx="65314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汉仪综艺体简" panose="02010600000101010101" pitchFamily="2" charset="-122"/>
                <a:cs typeface="Times New Roman" pitchFamily="18" charset="0"/>
              </a:rPr>
              <a:t>2. </a:t>
            </a:r>
            <a:r>
              <a:rPr kumimoji="0" lang="en-US" altLang="en-US" sz="44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Times New Roman" panose="02020603050405020304" pitchFamily="18" charset="0"/>
              </a:rPr>
              <a:t>Gióng</a:t>
            </a:r>
            <a:r>
              <a:rPr kumimoji="0" lang="en-US" altLang="en-US" sz="44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Times New Roman" panose="02020603050405020304" pitchFamily="18" charset="0"/>
              </a:rPr>
              <a:t>đòi</a:t>
            </a:r>
            <a:r>
              <a:rPr kumimoji="0" lang="en-US" altLang="en-US" sz="44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Times New Roman" panose="02020603050405020304" pitchFamily="18" charset="0"/>
              </a:rPr>
              <a:t>đi</a:t>
            </a:r>
            <a:r>
              <a:rPr kumimoji="0" lang="en-US" altLang="en-US" sz="44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Times New Roman" panose="02020603050405020304" pitchFamily="18" charset="0"/>
              </a:rPr>
              <a:t>đánh</a:t>
            </a:r>
            <a:r>
              <a:rPr kumimoji="0" lang="en-US" altLang="en-US" sz="44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Times New Roman" panose="02020603050405020304" pitchFamily="18" charset="0"/>
              </a:rPr>
              <a:t>giặc</a:t>
            </a:r>
            <a:endParaRPr kumimoji="0" lang="zh-CN" alt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汉仪综艺体简" panose="02010600000101010101" pitchFamily="2" charset="-122"/>
              <a:cs typeface="Times New Roman" pitchFamily="18" charset="0"/>
            </a:endParaRPr>
          </a:p>
        </p:txBody>
      </p:sp>
      <p:sp>
        <p:nvSpPr>
          <p:cNvPr id="3" name="TextBox 2">
            <a:extLst>
              <a:ext uri="{FF2B5EF4-FFF2-40B4-BE49-F238E27FC236}">
                <a16:creationId xmlns:a16="http://schemas.microsoft.com/office/drawing/2014/main" id="{E4ADEE94-E2A3-3CB1-1775-B3806D3C115F}"/>
              </a:ext>
            </a:extLst>
          </p:cNvPr>
          <p:cNvSpPr txBox="1">
            <a:spLocks noChangeArrowheads="1"/>
          </p:cNvSpPr>
          <p:nvPr/>
        </p:nvSpPr>
        <p:spPr bwMode="auto">
          <a:xfrm>
            <a:off x="1544235" y="1274991"/>
            <a:ext cx="8146417" cy="151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342900" indent="-342900" defTabSz="914400" fontAlgn="base">
              <a:spcBef>
                <a:spcPct val="0"/>
              </a:spcBef>
              <a:spcAft>
                <a:spcPct val="0"/>
              </a:spcAft>
              <a:buClrTx/>
              <a:buFontTx/>
              <a:buChar char="-"/>
            </a:pP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cõi</a:t>
            </a:r>
            <a:r>
              <a:rPr lang="en-US" sz="2800" dirty="0">
                <a:latin typeface="Times New Roman" panose="02020603050405020304" pitchFamily="18" charset="0"/>
                <a:cs typeface="Times New Roman" panose="02020603050405020304" pitchFamily="18" charset="0"/>
              </a:rPr>
              <a:t>.</a:t>
            </a:r>
          </a:p>
          <a:p>
            <a:pPr>
              <a:buNone/>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Mẹ</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ra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sứ</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giả</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đây</a:t>
            </a:r>
            <a:r>
              <a:rPr lang="en-US" sz="2800" b="1" i="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pPr marL="457200" indent="-457200" defTabSz="914400" fontAlgn="base">
              <a:spcBef>
                <a:spcPct val="0"/>
              </a:spcBef>
              <a:spcAft>
                <a:spcPct val="0"/>
              </a:spcAft>
              <a:buClrTx/>
              <a:buFontTx/>
              <a:buChar char="-"/>
            </a:pP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A30E367-E1CE-7BEC-694B-FAC227CF853D}"/>
              </a:ext>
            </a:extLst>
          </p:cNvPr>
          <p:cNvSpPr/>
          <p:nvPr/>
        </p:nvSpPr>
        <p:spPr>
          <a:xfrm>
            <a:off x="839559" y="2622288"/>
            <a:ext cx="9937857" cy="2598981"/>
          </a:xfrm>
          <a:prstGeom prst="rect">
            <a:avLst/>
          </a:prstGeom>
        </p:spPr>
        <p:txBody>
          <a:bodyPr wrap="square">
            <a:spAutoFit/>
          </a:bodyPr>
          <a:lstStyle/>
          <a:p>
            <a:pPr algn="just">
              <a:lnSpc>
                <a:spcPct val="130000"/>
              </a:lnSpc>
              <a:spcBef>
                <a:spcPts val="300"/>
              </a:spcBef>
              <a:spcAft>
                <a:spcPts val="300"/>
              </a:spcAft>
            </a:pPr>
            <a:r>
              <a:rPr lang="en-US" sz="2400" b="1" dirty="0">
                <a:solidFill>
                  <a:srgbClr val="FF0000"/>
                </a:solidFill>
                <a:latin typeface="Times New Roman" panose="02020603050405020304" pitchFamily="18" charset="0"/>
                <a:ea typeface="Calibri" panose="020F0502020204030204" pitchFamily="34" charset="0"/>
              </a:rPr>
              <a:t>- Ý </a:t>
            </a:r>
            <a:r>
              <a:rPr lang="en-US" sz="2400" b="1" dirty="0" err="1">
                <a:solidFill>
                  <a:srgbClr val="FF0000"/>
                </a:solidFill>
                <a:latin typeface="Times New Roman" panose="02020603050405020304" pitchFamily="18" charset="0"/>
                <a:ea typeface="Calibri" panose="020F0502020204030204" pitchFamily="34" charset="0"/>
              </a:rPr>
              <a:t>nghĩa</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của</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câu</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nói</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đầu</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tiên</a:t>
            </a:r>
            <a:r>
              <a:rPr lang="en-US" sz="2400" b="1" dirty="0">
                <a:solidFill>
                  <a:srgbClr val="FF0000"/>
                </a:solidFill>
                <a:latin typeface="Times New Roman" panose="02020603050405020304" pitchFamily="18" charset="0"/>
                <a:ea typeface="Calibri" panose="020F0502020204030204" pitchFamily="34" charset="0"/>
              </a:rPr>
              <a:t>:</a:t>
            </a:r>
          </a:p>
          <a:p>
            <a:pPr algn="just">
              <a:lnSpc>
                <a:spcPct val="130000"/>
              </a:lnSpc>
              <a:spcBef>
                <a:spcPts val="300"/>
              </a:spcBef>
              <a:spcAft>
                <a:spcPts val="300"/>
              </a:spcAft>
            </a:pPr>
            <a:r>
              <a:rPr lang="vi-VN" sz="2400" b="1" dirty="0">
                <a:solidFill>
                  <a:srgbClr val="0000FF"/>
                </a:solidFill>
                <a:latin typeface="Times New Roman" panose="02020603050405020304" pitchFamily="18" charset="0"/>
                <a:ea typeface="Calibri" panose="020F0502020204030204" pitchFamily="34" charset="0"/>
              </a:rPr>
              <a:t>+ Ca ngợi ý thức đánh giặc </a:t>
            </a:r>
            <a:r>
              <a:rPr lang="vi-VN" sz="2400" b="1" dirty="0" err="1">
                <a:solidFill>
                  <a:srgbClr val="0000FF"/>
                </a:solidFill>
                <a:latin typeface="Times New Roman" panose="02020603050405020304" pitchFamily="18" charset="0"/>
                <a:ea typeface="Calibri" panose="020F0502020204030204" pitchFamily="34" charset="0"/>
              </a:rPr>
              <a:t>cứu</a:t>
            </a:r>
            <a:r>
              <a:rPr lang="vi-VN" sz="2400" b="1" dirty="0">
                <a:solidFill>
                  <a:srgbClr val="0000FF"/>
                </a:solidFill>
                <a:latin typeface="Times New Roman" panose="02020603050405020304" pitchFamily="18" charset="0"/>
                <a:ea typeface="Calibri" panose="020F0502020204030204" pitchFamily="34" charset="0"/>
              </a:rPr>
              <a:t> </a:t>
            </a:r>
            <a:r>
              <a:rPr lang="vi-VN" sz="2400" b="1" dirty="0" err="1">
                <a:solidFill>
                  <a:srgbClr val="0000FF"/>
                </a:solidFill>
                <a:latin typeface="Times New Roman" panose="02020603050405020304" pitchFamily="18" charset="0"/>
                <a:ea typeface="Calibri" panose="020F0502020204030204" pitchFamily="34" charset="0"/>
              </a:rPr>
              <a:t>nước</a:t>
            </a:r>
            <a:r>
              <a:rPr lang="en-US" sz="2400" b="1" dirty="0">
                <a:solidFill>
                  <a:srgbClr val="0000FF"/>
                </a:solidFill>
                <a:latin typeface="Times New Roman" panose="02020603050405020304" pitchFamily="18" charset="0"/>
                <a:ea typeface="Calibri" panose="020F0502020204030204" pitchFamily="34" charset="0"/>
              </a:rPr>
              <a:t>: ý </a:t>
            </a:r>
            <a:r>
              <a:rPr lang="en-US" sz="2400" b="1" dirty="0" err="1">
                <a:solidFill>
                  <a:srgbClr val="0000FF"/>
                </a:solidFill>
                <a:latin typeface="Times New Roman" panose="02020603050405020304" pitchFamily="18" charset="0"/>
                <a:ea typeface="Calibri" panose="020F0502020204030204" pitchFamily="34" charset="0"/>
              </a:rPr>
              <a:t>thức</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đối</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với</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đất</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nước</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được</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đặt</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lên</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đầu</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tiên</a:t>
            </a:r>
            <a:r>
              <a:rPr lang="en-US" sz="2400" b="1" dirty="0">
                <a:solidFill>
                  <a:srgbClr val="0000FF"/>
                </a:solidFill>
                <a:latin typeface="Times New Roman" panose="02020603050405020304" pitchFamily="18" charset="0"/>
                <a:ea typeface="Calibri" panose="020F0502020204030204" pitchFamily="34" charset="0"/>
              </a:rPr>
              <a:t>.</a:t>
            </a:r>
          </a:p>
          <a:p>
            <a:pPr algn="just">
              <a:lnSpc>
                <a:spcPct val="130000"/>
              </a:lnSpc>
              <a:spcBef>
                <a:spcPts val="300"/>
              </a:spcBef>
              <a:spcAft>
                <a:spcPts val="300"/>
              </a:spcAft>
            </a:pP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Đánh</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giặc</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cứu</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nước</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là</a:t>
            </a:r>
            <a:r>
              <a:rPr lang="en-US" sz="2400" b="1" dirty="0">
                <a:solidFill>
                  <a:srgbClr val="0000FF"/>
                </a:solidFill>
                <a:latin typeface="Times New Roman" panose="02020603050405020304" pitchFamily="18" charset="0"/>
                <a:ea typeface="Calibri" panose="020F0502020204030204" pitchFamily="34" charset="0"/>
              </a:rPr>
              <a:t> ý </a:t>
            </a:r>
            <a:r>
              <a:rPr lang="en-US" sz="2400" b="1" dirty="0" err="1">
                <a:solidFill>
                  <a:srgbClr val="0000FF"/>
                </a:solidFill>
                <a:latin typeface="Times New Roman" panose="02020603050405020304" pitchFamily="18" charset="0"/>
                <a:ea typeface="Calibri" panose="020F0502020204030204" pitchFamily="34" charset="0"/>
              </a:rPr>
              <a:t>chí</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của</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toàn</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dân</a:t>
            </a:r>
            <a:r>
              <a:rPr lang="en-US" sz="2400" b="1" dirty="0">
                <a:solidFill>
                  <a:srgbClr val="0000FF"/>
                </a:solidFill>
                <a:latin typeface="Times New Roman" panose="02020603050405020304" pitchFamily="18" charset="0"/>
                <a:ea typeface="Calibri" panose="020F0502020204030204" pitchFamily="34" charset="0"/>
              </a:rPr>
              <a:t>, </a:t>
            </a:r>
            <a:r>
              <a:rPr lang="vi-VN" sz="2400" b="1" dirty="0" err="1">
                <a:solidFill>
                  <a:srgbClr val="0000FF"/>
                </a:solidFill>
                <a:latin typeface="Times New Roman" panose="02020603050405020304" pitchFamily="18" charset="0"/>
                <a:ea typeface="Calibri" panose="020F0502020204030204" pitchFamily="34" charset="0"/>
              </a:rPr>
              <a:t>Gióng</a:t>
            </a:r>
            <a:r>
              <a:rPr lang="vi-VN" sz="2400" b="1" dirty="0">
                <a:solidFill>
                  <a:srgbClr val="0000FF"/>
                </a:solidFill>
                <a:latin typeface="Times New Roman" panose="02020603050405020304" pitchFamily="18" charset="0"/>
                <a:ea typeface="Calibri" panose="020F0502020204030204" pitchFamily="34" charset="0"/>
              </a:rPr>
              <a:t> là hình </a:t>
            </a:r>
            <a:r>
              <a:rPr lang="vi-VN" sz="2400" b="1" dirty="0" err="1">
                <a:solidFill>
                  <a:srgbClr val="0000FF"/>
                </a:solidFill>
                <a:latin typeface="Times New Roman" panose="02020603050405020304" pitchFamily="18" charset="0"/>
                <a:ea typeface="Calibri" panose="020F0502020204030204" pitchFamily="34" charset="0"/>
              </a:rPr>
              <a:t>ảnh</a:t>
            </a:r>
            <a:r>
              <a:rPr lang="vi-VN"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đại</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diện</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cho</a:t>
            </a:r>
            <a:r>
              <a:rPr lang="vi-VN" sz="2400" b="1" dirty="0">
                <a:solidFill>
                  <a:srgbClr val="0000FF"/>
                </a:solidFill>
                <a:latin typeface="Times New Roman" panose="02020603050405020304" pitchFamily="18" charset="0"/>
                <a:ea typeface="Calibri" panose="020F0502020204030204" pitchFamily="34" charset="0"/>
              </a:rPr>
              <a:t> nhân dân, </a:t>
            </a:r>
            <a:r>
              <a:rPr lang="en-US" sz="2400" b="1" dirty="0" err="1">
                <a:solidFill>
                  <a:srgbClr val="0000FF"/>
                </a:solidFill>
                <a:latin typeface="Times New Roman" panose="02020603050405020304" pitchFamily="18" charset="0"/>
                <a:ea typeface="Calibri" panose="020F0502020204030204" pitchFamily="34" charset="0"/>
              </a:rPr>
              <a:t>thể</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hiện</a:t>
            </a:r>
            <a:r>
              <a:rPr lang="en-US" sz="2400" b="1" dirty="0">
                <a:solidFill>
                  <a:srgbClr val="0000FF"/>
                </a:solidFill>
                <a:latin typeface="Times New Roman" panose="02020603050405020304" pitchFamily="18" charset="0"/>
                <a:ea typeface="Calibri" panose="020F0502020204030204" pitchFamily="34" charset="0"/>
              </a:rPr>
              <a:t> ý </a:t>
            </a:r>
            <a:r>
              <a:rPr lang="en-US" sz="2400" b="1" dirty="0" err="1">
                <a:solidFill>
                  <a:srgbClr val="0000FF"/>
                </a:solidFill>
                <a:latin typeface="Times New Roman" panose="02020603050405020304" pitchFamily="18" charset="0"/>
                <a:ea typeface="Calibri" panose="020F0502020204030204" pitchFamily="34" charset="0"/>
              </a:rPr>
              <a:t>chí</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và</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sức</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mạnh</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dân</a:t>
            </a:r>
            <a:r>
              <a:rPr lang="en-US" sz="2400" b="1" dirty="0">
                <a:solidFill>
                  <a:srgbClr val="0000FF"/>
                </a:solidFill>
                <a:latin typeface="Times New Roman" panose="02020603050405020304" pitchFamily="18" charset="0"/>
                <a:ea typeface="Calibri" panose="020F0502020204030204" pitchFamily="34" charset="0"/>
              </a:rPr>
              <a:t> </a:t>
            </a:r>
            <a:r>
              <a:rPr lang="en-US" sz="2400" b="1" dirty="0" err="1">
                <a:solidFill>
                  <a:srgbClr val="0000FF"/>
                </a:solidFill>
                <a:latin typeface="Times New Roman" panose="02020603050405020304" pitchFamily="18" charset="0"/>
                <a:ea typeface="Calibri" panose="020F0502020204030204" pitchFamily="34" charset="0"/>
              </a:rPr>
              <a:t>tộc</a:t>
            </a:r>
            <a:r>
              <a:rPr lang="en-US" sz="2400" b="1" dirty="0">
                <a:solidFill>
                  <a:srgbClr val="0000FF"/>
                </a:solidFill>
                <a:latin typeface="Times New Roman" panose="02020603050405020304" pitchFamily="18" charset="0"/>
                <a:ea typeface="Calibri" panose="020F0502020204030204" pitchFamily="34" charset="0"/>
              </a:rPr>
              <a:t>.</a:t>
            </a:r>
            <a:endParaRPr lang="en-US" sz="2400" b="1" dirty="0">
              <a:solidFill>
                <a:srgbClr val="0000FF"/>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846349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0" descr="lotus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113108" y="5341304"/>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77416" y="3432964"/>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08113" y="1207162"/>
            <a:ext cx="11082130" cy="1306063"/>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pt-BR"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?1 </a:t>
            </a:r>
            <a:r>
              <a:rPr kumimoji="0" lang="pt-BR"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Để thực hiện mong muốn của mình Thánh Gióng cần có những gì? </a:t>
            </a:r>
          </a:p>
          <a:p>
            <a:pPr marL="0" marR="0" lvl="0" indent="0" algn="l" defTabSz="457200" rtl="0" eaLnBrk="1" fontAlgn="auto" latinLnBrk="0" hangingPunct="1">
              <a:lnSpc>
                <a:spcPct val="150000"/>
              </a:lnSpc>
              <a:spcBef>
                <a:spcPts val="0"/>
              </a:spcBef>
              <a:spcAft>
                <a:spcPts val="0"/>
              </a:spcAft>
              <a:buClrTx/>
              <a:buSzTx/>
              <a:buFontTx/>
              <a:buNone/>
              <a:tabLst/>
              <a:defRPr/>
            </a:pPr>
            <a:r>
              <a:rPr lang="pt-BR" sz="2800" b="1" i="1" dirty="0">
                <a:solidFill>
                  <a:srgbClr val="FF0000"/>
                </a:solidFill>
                <a:latin typeface="Times New Roman" panose="02020603050405020304" pitchFamily="18" charset="0"/>
                <a:ea typeface="Times New Roman" panose="02020603050405020304" pitchFamily="18" charset="0"/>
              </a:rPr>
              <a:t>?2 </a:t>
            </a:r>
            <a:r>
              <a:rPr kumimoji="0" lang="pt-BR"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Tại sao Gióng lại yêu cầu như vậy? </a:t>
            </a:r>
            <a:endParaRPr kumimoji="0" lang="en-US" sz="2800" b="1" i="1" u="none" strike="noStrike" kern="1200" cap="none" spc="0" normalizeH="0" baseline="0" noProof="0" dirty="0">
              <a:ln>
                <a:noFill/>
              </a:ln>
              <a:solidFill>
                <a:schemeClr val="tx1">
                  <a:lumMod val="50000"/>
                </a:schemeClr>
              </a:solidFill>
              <a:effectLst/>
              <a:uLnTx/>
              <a:uFillTx/>
              <a:latin typeface="Lato Light"/>
              <a:cs typeface="+mn-cs"/>
            </a:endParaRPr>
          </a:p>
        </p:txBody>
      </p:sp>
      <p:sp>
        <p:nvSpPr>
          <p:cNvPr id="14" name="文本框 2"/>
          <p:cNvSpPr txBox="1"/>
          <p:nvPr/>
        </p:nvSpPr>
        <p:spPr>
          <a:xfrm>
            <a:off x="628234" y="437721"/>
            <a:ext cx="65314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汉仪综艺体简" panose="02010600000101010101" pitchFamily="2" charset="-122"/>
                <a:cs typeface="Times New Roman" pitchFamily="18" charset="0"/>
              </a:rPr>
              <a:t>2. </a:t>
            </a:r>
            <a:r>
              <a:rPr kumimoji="0" lang="en-US" altLang="en-US" sz="44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Times New Roman" panose="02020603050405020304" pitchFamily="18" charset="0"/>
              </a:rPr>
              <a:t>Gióng</a:t>
            </a:r>
            <a:r>
              <a:rPr kumimoji="0" lang="en-US" altLang="en-US" sz="44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Times New Roman" panose="02020603050405020304" pitchFamily="18" charset="0"/>
              </a:rPr>
              <a:t>đòi</a:t>
            </a:r>
            <a:r>
              <a:rPr kumimoji="0" lang="en-US" altLang="en-US" sz="44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Times New Roman" panose="02020603050405020304" pitchFamily="18" charset="0"/>
              </a:rPr>
              <a:t>đi</a:t>
            </a:r>
            <a:r>
              <a:rPr kumimoji="0" lang="en-US" altLang="en-US" sz="44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Times New Roman" panose="02020603050405020304" pitchFamily="18" charset="0"/>
              </a:rPr>
              <a:t>đánh</a:t>
            </a:r>
            <a:r>
              <a:rPr kumimoji="0" lang="en-US" altLang="en-US" sz="44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Times New Roman" panose="02020603050405020304" pitchFamily="18" charset="0"/>
              </a:rPr>
              <a:t>giặc</a:t>
            </a:r>
            <a:endParaRPr kumimoji="0" lang="zh-CN" alt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汉仪综艺体简" panose="02010600000101010101" pitchFamily="2" charset="-122"/>
              <a:cs typeface="Times New Roman" pitchFamily="18" charset="0"/>
            </a:endParaRPr>
          </a:p>
        </p:txBody>
      </p:sp>
      <p:sp>
        <p:nvSpPr>
          <p:cNvPr id="3" name="Rectangle 2">
            <a:extLst>
              <a:ext uri="{FF2B5EF4-FFF2-40B4-BE49-F238E27FC236}">
                <a16:creationId xmlns:a16="http://schemas.microsoft.com/office/drawing/2014/main" id="{684936A0-A43C-5CB4-9381-E35DB4E855CA}"/>
              </a:ext>
            </a:extLst>
          </p:cNvPr>
          <p:cNvSpPr/>
          <p:nvPr/>
        </p:nvSpPr>
        <p:spPr>
          <a:xfrm>
            <a:off x="1182062" y="2721511"/>
            <a:ext cx="9646324" cy="3246530"/>
          </a:xfrm>
          <a:prstGeom prst="rect">
            <a:avLst/>
          </a:prstGeom>
          <a:solidFill>
            <a:schemeClr val="accent2">
              <a:lumMod val="20000"/>
              <a:lumOff val="80000"/>
            </a:schemeClr>
          </a:solidFill>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457200" indent="-457200">
              <a:lnSpc>
                <a:spcPct val="150000"/>
              </a:lnSpc>
              <a:buFontTx/>
              <a:buChar char="-"/>
            </a:pPr>
            <a:r>
              <a:rPr lang="fr-FR" sz="2800" dirty="0" err="1">
                <a:latin typeface="Times New Roman" panose="02020603050405020304" pitchFamily="18" charset="0"/>
                <a:cs typeface="Times New Roman" panose="02020603050405020304" pitchFamily="18" charset="0"/>
              </a:rPr>
              <a:t>Để</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chiến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thắng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không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chỉ</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cần</a:t>
            </a:r>
            <a:r>
              <a:rPr lang="fr-FR" sz="2800" dirty="0">
                <a:latin typeface="Times New Roman" panose="02020603050405020304" pitchFamily="18" charset="0"/>
                <a:cs typeface="Times New Roman" panose="02020603050405020304" pitchFamily="18" charset="0"/>
              </a:rPr>
              <a:t> </a:t>
            </a:r>
            <a:r>
              <a:rPr lang="fr-FR" sz="2800" b="1" dirty="0" err="1">
                <a:solidFill>
                  <a:srgbClr val="002060"/>
                </a:solidFill>
                <a:latin typeface="Times New Roman" panose="02020603050405020304" pitchFamily="18" charset="0"/>
                <a:cs typeface="Times New Roman" panose="02020603050405020304" pitchFamily="18" charset="0"/>
              </a:rPr>
              <a:t>quyết</a:t>
            </a:r>
            <a:r>
              <a:rPr lang="fr-FR" sz="2800" b="1" dirty="0">
                <a:solidFill>
                  <a:srgbClr val="002060"/>
                </a:solidFill>
                <a:latin typeface="Times New Roman" panose="02020603050405020304" pitchFamily="18" charset="0"/>
                <a:cs typeface="Times New Roman" panose="02020603050405020304" pitchFamily="18" charset="0"/>
              </a:rPr>
              <a:t> </a:t>
            </a:r>
            <a:r>
              <a:rPr lang="fr-FR" sz="2800" b="1" dirty="0" err="1">
                <a:solidFill>
                  <a:srgbClr val="002060"/>
                </a:solidFill>
                <a:latin typeface="Times New Roman" panose="02020603050405020304" pitchFamily="18" charset="0"/>
                <a:cs typeface="Times New Roman" panose="02020603050405020304" pitchFamily="18" charset="0"/>
              </a:rPr>
              <a:t>tâm</a:t>
            </a:r>
            <a:r>
              <a:rPr lang="fr-FR" sz="2800" b="1" dirty="0">
                <a:solidFill>
                  <a:srgbClr val="002060"/>
                </a:solidFill>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mà</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còn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cần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đến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những</a:t>
            </a:r>
            <a:r>
              <a:rPr lang="fr-FR" sz="2800" dirty="0">
                <a:latin typeface="Times New Roman" panose="02020603050405020304" pitchFamily="18" charset="0"/>
                <a:cs typeface="Times New Roman" panose="02020603050405020304" pitchFamily="18" charset="0"/>
              </a:rPr>
              <a:t> </a:t>
            </a:r>
            <a:r>
              <a:rPr lang="fr-FR" sz="2800" b="1" dirty="0" err="1">
                <a:solidFill>
                  <a:srgbClr val="002060"/>
                </a:solidFill>
                <a:latin typeface="Times New Roman" panose="02020603050405020304" pitchFamily="18" charset="0"/>
                <a:cs typeface="Times New Roman" panose="02020603050405020304" pitchFamily="18" charset="0"/>
              </a:rPr>
              <a:t>vũ</a:t>
            </a:r>
            <a:r>
              <a:rPr lang="fr-FR" sz="2800" b="1" dirty="0">
                <a:solidFill>
                  <a:srgbClr val="002060"/>
                </a:solidFill>
                <a:latin typeface="Times New Roman" panose="02020603050405020304" pitchFamily="18" charset="0"/>
                <a:cs typeface="Times New Roman" panose="02020603050405020304" pitchFamily="18" charset="0"/>
              </a:rPr>
              <a:t> </a:t>
            </a:r>
            <a:r>
              <a:rPr lang="fr-FR" sz="2800" b="1" dirty="0" err="1">
                <a:solidFill>
                  <a:srgbClr val="002060"/>
                </a:solidFill>
                <a:latin typeface="Times New Roman" panose="02020603050405020304" pitchFamily="18" charset="0"/>
                <a:cs typeface="Times New Roman" panose="02020603050405020304" pitchFamily="18" charset="0"/>
              </a:rPr>
              <a:t>khí</a:t>
            </a:r>
            <a:r>
              <a:rPr lang="fr-FR" sz="2800" b="1" dirty="0">
                <a:solidFill>
                  <a:srgbClr val="002060"/>
                </a:solidFill>
                <a:latin typeface="Times New Roman" panose="02020603050405020304" pitchFamily="18" charset="0"/>
                <a:cs typeface="Times New Roman" panose="02020603050405020304" pitchFamily="18" charset="0"/>
              </a:rPr>
              <a:t> </a:t>
            </a:r>
            <a:r>
              <a:rPr lang="fr-FR" sz="2800" b="1" dirty="0" err="1">
                <a:solidFill>
                  <a:srgbClr val="002060"/>
                </a:solidFill>
                <a:latin typeface="Times New Roman" panose="02020603050405020304" pitchFamily="18" charset="0"/>
                <a:cs typeface="Times New Roman" panose="02020603050405020304" pitchFamily="18" charset="0"/>
              </a:rPr>
              <a:t>sắc</a:t>
            </a:r>
            <a:r>
              <a:rPr lang="fr-FR" sz="2800" b="1" dirty="0">
                <a:solidFill>
                  <a:srgbClr val="002060"/>
                </a:solidFill>
                <a:latin typeface="Times New Roman" panose="02020603050405020304" pitchFamily="18" charset="0"/>
                <a:cs typeface="Times New Roman" panose="02020603050405020304" pitchFamily="18" charset="0"/>
              </a:rPr>
              <a:t> </a:t>
            </a:r>
            <a:r>
              <a:rPr lang="fr-FR" sz="2800" b="1" dirty="0" err="1">
                <a:solidFill>
                  <a:srgbClr val="002060"/>
                </a:solidFill>
                <a:latin typeface="Times New Roman" panose="02020603050405020304" pitchFamily="18" charset="0"/>
                <a:cs typeface="Times New Roman" panose="02020603050405020304" pitchFamily="18" charset="0"/>
              </a:rPr>
              <a:t>bén</a:t>
            </a:r>
            <a:r>
              <a:rPr lang="fr-FR" sz="2800" b="1" dirty="0">
                <a:solidFill>
                  <a:srgbClr val="002060"/>
                </a:solidFill>
                <a:latin typeface="Times New Roman" panose="02020603050405020304" pitchFamily="18" charset="0"/>
                <a:cs typeface="Times New Roman" panose="02020603050405020304" pitchFamily="18" charset="0"/>
              </a:rPr>
              <a:t>.</a:t>
            </a:r>
            <a:endPar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endParaRPr>
          </a:p>
          <a:p>
            <a:pPr marL="457200" indent="-457200">
              <a:lnSpc>
                <a:spcPct val="150000"/>
              </a:lnSpc>
              <a:buFont typeface="Wingdings" panose="05000000000000000000" pitchFamily="2" charset="2"/>
              <a:buChar char="à"/>
            </a:pP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Thành</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tựu</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văn</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hóa</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kĩ</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thuật</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thời</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Hùng</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Vương</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nhân</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dân</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đã</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có</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sự</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tiến</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bộ</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trong</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rèn</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sắt</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và</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đúc</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đồng</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phục</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vụ</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cuộc</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sống</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và</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chống</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giặc</a:t>
            </a:r>
            <a:r>
              <a:rPr lang="fr-FR"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37092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5588" y="606050"/>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PHIẾU BÀI TẬP: 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p:cNvCxnSpPr>
            <a:cxnSpLocks noChangeShapeType="1"/>
          </p:cNvCxnSpPr>
          <p:nvPr/>
        </p:nvCxnSpPr>
        <p:spPr bwMode="auto">
          <a:xfrm>
            <a:off x="6128023" y="1150286"/>
            <a:ext cx="676813" cy="360494"/>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rot="5400000">
            <a:off x="3606279" y="-929344"/>
            <a:ext cx="425450" cy="4618037"/>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8" name="Text Box 13"/>
          <p:cNvSpPr txBox="1">
            <a:spLocks noChangeArrowheads="1"/>
          </p:cNvSpPr>
          <p:nvPr/>
        </p:nvSpPr>
        <p:spPr bwMode="auto">
          <a:xfrm>
            <a:off x="652531" y="1508916"/>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914055" y="1542243"/>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Ý  NGHĨA</a:t>
            </a:r>
          </a:p>
        </p:txBody>
      </p:sp>
      <p:sp>
        <p:nvSpPr>
          <p:cNvPr id="14" name="Rounded Rectangle 13"/>
          <p:cNvSpPr/>
          <p:nvPr/>
        </p:nvSpPr>
        <p:spPr>
          <a:xfrm>
            <a:off x="3261268" y="2066903"/>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72349" y="3819916"/>
            <a:ext cx="2857575" cy="1529167"/>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147048" y="2149504"/>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lnSpc>
                <a:spcPct val="150000"/>
              </a:lnSpc>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3161354" y="3818632"/>
            <a:ext cx="9007751" cy="152916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3" name="Rectangle 2"/>
          <p:cNvSpPr/>
          <p:nvPr/>
        </p:nvSpPr>
        <p:spPr>
          <a:xfrm>
            <a:off x="255588" y="3902253"/>
            <a:ext cx="2471871" cy="1870512"/>
          </a:xfrm>
          <a:prstGeom prst="rect">
            <a:avLst/>
          </a:prstGeom>
        </p:spPr>
        <p:txBody>
          <a:bodyPr wrap="square">
            <a:spAutoFit/>
          </a:bodyPr>
          <a:lstStyle/>
          <a:p>
            <a:pPr defTabSz="914400" fontAlgn="base">
              <a:lnSpc>
                <a:spcPct val="150000"/>
              </a:lnSpc>
              <a:spcBef>
                <a:spcPct val="0"/>
              </a:spcBef>
              <a:spcAft>
                <a:spcPct val="0"/>
              </a:spcAft>
            </a:pPr>
            <a:r>
              <a:rPr lang="en-US" altLang="en-US" sz="2800" b="1" dirty="0" err="1">
                <a:solidFill>
                  <a:srgbClr val="0000FF"/>
                </a:solidFill>
                <a:latin typeface="Times New Roman" panose="02020603050405020304" pitchFamily="18" charset="0"/>
                <a:cs typeface="Times New Roman" panose="02020603050405020304" pitchFamily="18" charset="0"/>
              </a:rPr>
              <a:t>Vươn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vai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thành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sĩ</a:t>
            </a:r>
            <a:endParaRPr lang="en-US" altLang="en-US" sz="2800" b="1" dirty="0">
              <a:solidFill>
                <a:srgbClr val="0000FF"/>
              </a:solidFill>
              <a:latin typeface="Times New Roman" panose="02020603050405020304" pitchFamily="18" charset="0"/>
              <a:cs typeface="Times New Roman" panose="02020603050405020304" pitchFamily="18" charset="0"/>
            </a:endParaRPr>
          </a:p>
          <a:p>
            <a:pPr defTabSz="914400" fontAlgn="base">
              <a:lnSpc>
                <a:spcPct val="150000"/>
              </a:lnSpc>
              <a:spcBef>
                <a:spcPct val="0"/>
              </a:spcBef>
              <a:spcAft>
                <a:spcPct val="0"/>
              </a:spcAft>
            </a:pPr>
            <a:r>
              <a:rPr lang="en-US" altLang="en-US" sz="24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70305" y="2115810"/>
            <a:ext cx="2569438" cy="1307537"/>
          </a:xfrm>
          <a:prstGeom prst="rect">
            <a:avLst/>
          </a:prstGeom>
        </p:spPr>
        <p:txBody>
          <a:bodyPr wrap="square">
            <a:spAutoFit/>
          </a:bodyPr>
          <a:lstStyle/>
          <a:p>
            <a:pPr defTabSz="914400" fontAlgn="base">
              <a:lnSpc>
                <a:spcPct val="150000"/>
              </a:lnSpc>
              <a:spcBef>
                <a:spcPct val="0"/>
              </a:spcBef>
              <a:spcAft>
                <a:spcPct val="0"/>
              </a:spcAft>
            </a:pPr>
            <a:r>
              <a:rPr lang="en-US" altLang="en-US" sz="2800" b="1" dirty="0" err="1">
                <a:solidFill>
                  <a:srgbClr val="0000FF"/>
                </a:solidFill>
                <a:latin typeface="Times New Roman" panose="02020603050405020304" pitchFamily="18" charset="0"/>
                <a:cs typeface="Times New Roman" panose="02020603050405020304" pitchFamily="18" charset="0"/>
              </a:rPr>
              <a:t>Bà</a:t>
            </a:r>
            <a:r>
              <a:rPr lang="en-US" altLang="en-US" sz="2800" b="1" dirty="0">
                <a:solidFill>
                  <a:srgbClr val="0000FF"/>
                </a:solidFill>
                <a:latin typeface="Times New Roman" panose="02020603050405020304" pitchFamily="18" charset="0"/>
                <a:cs typeface="Times New Roman" panose="02020603050405020304" pitchFamily="18" charset="0"/>
              </a:rPr>
              <a:t> con </a:t>
            </a:r>
            <a:r>
              <a:rPr lang="en-US" altLang="en-US" sz="2800" b="1" dirty="0" err="1">
                <a:solidFill>
                  <a:srgbClr val="0000FF"/>
                </a:solidFill>
                <a:latin typeface="Times New Roman" panose="02020603050405020304" pitchFamily="18" charset="0"/>
                <a:cs typeface="Times New Roman" panose="02020603050405020304" pitchFamily="18" charset="0"/>
              </a:rPr>
              <a:t>góp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gạo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nuôi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chú</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bé</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354899" y="2137959"/>
            <a:ext cx="8690053" cy="1200329"/>
          </a:xfrm>
          <a:prstGeom prst="rect">
            <a:avLst/>
          </a:prstGeom>
        </p:spPr>
        <p:txBody>
          <a:bodyPr wrap="square">
            <a:spAutoFit/>
          </a:bodyPr>
          <a:lstStyle/>
          <a:p>
            <a:r>
              <a:rPr lang="en-US" sz="2400" dirty="0">
                <a:solidFill>
                  <a:srgbClr val="FF0000"/>
                </a:solidFill>
                <a:latin typeface="Times New Roman" panose="02020603050405020304" pitchFamily="18" charset="0"/>
                <a:ea typeface="Times New Roman" panose="02020603050405020304" pitchFamily="18" charset="0"/>
              </a:rPr>
              <a:t>.............................................................................................................................................................................................................................................................................................................................................</a:t>
            </a:r>
            <a:endParaRPr lang="en-US" sz="2400" dirty="0">
              <a:solidFill>
                <a:srgbClr val="FF0000"/>
              </a:solidFill>
            </a:endParaRPr>
          </a:p>
        </p:txBody>
      </p:sp>
      <p:sp>
        <p:nvSpPr>
          <p:cNvPr id="19" name="文本框 2"/>
          <p:cNvSpPr txBox="1"/>
          <p:nvPr/>
        </p:nvSpPr>
        <p:spPr>
          <a:xfrm>
            <a:off x="1" y="-53748"/>
            <a:ext cx="7856376" cy="769441"/>
          </a:xfrm>
          <a:prstGeom prst="rect">
            <a:avLst/>
          </a:prstGeom>
          <a:noFill/>
        </p:spPr>
        <p:txBody>
          <a:bodyPr wrap="square" rtlCol="0">
            <a:spAutoFit/>
          </a:bodyPr>
          <a:lstStyle/>
          <a:p>
            <a:pPr defTabSz="914400"/>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3.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Sự</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lớn</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lên</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kì</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diệu</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của</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Gióng</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
        <p:nvSpPr>
          <p:cNvPr id="22" name="Rectangle 21">
            <a:extLst>
              <a:ext uri="{FF2B5EF4-FFF2-40B4-BE49-F238E27FC236}">
                <a16:creationId xmlns:a16="http://schemas.microsoft.com/office/drawing/2014/main" id="{7EDAFC34-4F56-F97E-69C8-69411C07E136}"/>
              </a:ext>
            </a:extLst>
          </p:cNvPr>
          <p:cNvSpPr/>
          <p:nvPr/>
        </p:nvSpPr>
        <p:spPr>
          <a:xfrm>
            <a:off x="3354898" y="3884255"/>
            <a:ext cx="8690053" cy="1200329"/>
          </a:xfrm>
          <a:prstGeom prst="rect">
            <a:avLst/>
          </a:prstGeom>
        </p:spPr>
        <p:txBody>
          <a:bodyPr wrap="square">
            <a:spAutoFit/>
          </a:bodyPr>
          <a:lstStyle/>
          <a:p>
            <a:r>
              <a:rPr lang="en-US" sz="2400" dirty="0">
                <a:solidFill>
                  <a:srgbClr val="FF0000"/>
                </a:solidFill>
                <a:latin typeface="Times New Roman" panose="02020603050405020304" pitchFamily="18" charset="0"/>
                <a:ea typeface="Times New Roman" panose="02020603050405020304" pitchFamily="18" charset="0"/>
              </a:rPr>
              <a:t>.............................................................................................................................................................................................................................................................................................................................................</a:t>
            </a:r>
            <a:endParaRPr lang="en-US" sz="2400" dirty="0">
              <a:solidFill>
                <a:srgbClr val="FF0000"/>
              </a:solidFill>
            </a:endParaRPr>
          </a:p>
        </p:txBody>
      </p:sp>
    </p:spTree>
    <p:extLst>
      <p:ext uri="{BB962C8B-B14F-4D97-AF65-F5344CB8AC3E}">
        <p14:creationId xmlns:p14="http://schemas.microsoft.com/office/powerpoint/2010/main" val="2819895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163" y="-28575"/>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PHIẾU BÀI TẬP: 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p:cNvCxnSpPr>
            <a:cxnSpLocks noChangeShapeType="1"/>
          </p:cNvCxnSpPr>
          <p:nvPr/>
        </p:nvCxnSpPr>
        <p:spPr bwMode="auto">
          <a:xfrm>
            <a:off x="5867402" y="525461"/>
            <a:ext cx="707018" cy="328380"/>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rot="5400000">
            <a:off x="3345659" y="-1573237"/>
            <a:ext cx="425450" cy="4618037"/>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8" name="Text Box 13"/>
          <p:cNvSpPr txBox="1">
            <a:spLocks noChangeArrowheads="1"/>
          </p:cNvSpPr>
          <p:nvPr/>
        </p:nvSpPr>
        <p:spPr bwMode="auto">
          <a:xfrm>
            <a:off x="234443" y="896479"/>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636485" y="885822"/>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56869" y="1943160"/>
            <a:ext cx="2782877" cy="2077888"/>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32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189068" y="1422344"/>
            <a:ext cx="8904505" cy="2831543"/>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spcBef>
                <a:spcPts val="600"/>
              </a:spcBef>
              <a:spcAft>
                <a:spcPts val="600"/>
              </a:spcAft>
            </a:pPr>
            <a:endParaRPr lang="en-US" sz="2800" dirty="0">
              <a:solidFill>
                <a:srgbClr val="000000"/>
              </a:solidFill>
              <a:latin typeface="Times New Roman" panose="02020603050405020304" pitchFamily="18" charset="0"/>
              <a:ea typeface="Calibri" panose="020F0502020204030204" pitchFamily="34" charset="0"/>
            </a:endParaRPr>
          </a:p>
        </p:txBody>
      </p:sp>
      <p:sp>
        <p:nvSpPr>
          <p:cNvPr id="18" name="Rounded Rectangle 17"/>
          <p:cNvSpPr/>
          <p:nvPr/>
        </p:nvSpPr>
        <p:spPr>
          <a:xfrm>
            <a:off x="38899" y="4731612"/>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3085822" y="4407596"/>
            <a:ext cx="9007751" cy="2288641"/>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3" name="Rectangle 2"/>
          <p:cNvSpPr/>
          <p:nvPr/>
        </p:nvSpPr>
        <p:spPr>
          <a:xfrm>
            <a:off x="194401" y="4967288"/>
            <a:ext cx="2471871" cy="1384995"/>
          </a:xfrm>
          <a:prstGeom prst="rect">
            <a:avLst/>
          </a:prstGeom>
        </p:spPr>
        <p:txBody>
          <a:bodyPr wrap="square">
            <a:spAutoFit/>
          </a:bodyPr>
          <a:lstStyle/>
          <a:p>
            <a:pPr lvl="0" defTabSz="914400" fontAlgn="base">
              <a:spcBef>
                <a:spcPct val="0"/>
              </a:spcBef>
              <a:spcAft>
                <a:spcPct val="0"/>
              </a:spcAft>
            </a:pPr>
            <a:r>
              <a:rPr lang="en-US" altLang="en-US" sz="2800" b="1" dirty="0" err="1">
                <a:solidFill>
                  <a:srgbClr val="0000FF"/>
                </a:solidFill>
                <a:latin typeface="Times New Roman" panose="02020603050405020304" pitchFamily="18" charset="0"/>
                <a:cs typeface="Times New Roman" panose="02020603050405020304" pitchFamily="18" charset="0"/>
              </a:rPr>
              <a:t>Vươn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vai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thành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sĩ</a:t>
            </a:r>
            <a:r>
              <a:rPr lang="en-US" altLang="en-US" sz="2800" b="1"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pPr>
            <a:r>
              <a:rPr lang="en-US" altLang="en-US" sz="28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70308" y="2195999"/>
            <a:ext cx="2569438" cy="1307537"/>
          </a:xfrm>
          <a:prstGeom prst="rect">
            <a:avLst/>
          </a:prstGeom>
        </p:spPr>
        <p:txBody>
          <a:bodyPr wrap="square">
            <a:spAutoFit/>
          </a:bodyPr>
          <a:lstStyle/>
          <a:p>
            <a:pPr lvl="0" defTabSz="914400" fontAlgn="base">
              <a:lnSpc>
                <a:spcPct val="150000"/>
              </a:lnSpc>
              <a:spcBef>
                <a:spcPct val="0"/>
              </a:spcBef>
              <a:spcAft>
                <a:spcPct val="0"/>
              </a:spcAft>
            </a:pPr>
            <a:r>
              <a:rPr lang="en-US" altLang="en-US" sz="2800" b="1" dirty="0" err="1">
                <a:solidFill>
                  <a:srgbClr val="0000FF"/>
                </a:solidFill>
                <a:latin typeface="Times New Roman" panose="02020603050405020304" pitchFamily="18" charset="0"/>
                <a:cs typeface="Times New Roman" panose="02020603050405020304" pitchFamily="18" charset="0"/>
              </a:rPr>
              <a:t>Bà</a:t>
            </a:r>
            <a:r>
              <a:rPr lang="en-US" altLang="en-US" sz="2800" b="1" dirty="0">
                <a:solidFill>
                  <a:srgbClr val="0000FF"/>
                </a:solidFill>
                <a:latin typeface="Times New Roman" panose="02020603050405020304" pitchFamily="18" charset="0"/>
                <a:cs typeface="Times New Roman" panose="02020603050405020304" pitchFamily="18" charset="0"/>
              </a:rPr>
              <a:t> con </a:t>
            </a:r>
            <a:r>
              <a:rPr lang="en-US" altLang="en-US" sz="2800" b="1" dirty="0" err="1">
                <a:solidFill>
                  <a:srgbClr val="0000FF"/>
                </a:solidFill>
                <a:latin typeface="Times New Roman" panose="02020603050405020304" pitchFamily="18" charset="0"/>
                <a:cs typeface="Times New Roman" panose="02020603050405020304" pitchFamily="18" charset="0"/>
              </a:rPr>
              <a:t>góp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gạo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nuôi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chú</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bé</a:t>
            </a:r>
            <a:r>
              <a:rPr lang="en-US" altLang="en-US" sz="28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189068" y="4413290"/>
            <a:ext cx="8904505" cy="2616101"/>
          </a:xfrm>
          <a:prstGeom prst="rect">
            <a:avLst/>
          </a:prstGeom>
        </p:spPr>
        <p:txBody>
          <a:bodyPr wrap="square">
            <a:spAutoFit/>
          </a:bodyPr>
          <a:lstStyle/>
          <a:p>
            <a:pPr marL="342900" indent="-342900">
              <a:buFontTx/>
              <a:buChar char="-"/>
            </a:pPr>
            <a:r>
              <a:rPr lang="en-US" sz="2800" b="1" dirty="0" err="1">
                <a:solidFill>
                  <a:srgbClr val="002060"/>
                </a:solidFill>
                <a:latin typeface="Times New Roman" panose="02020603050405020304" pitchFamily="18" charset="0"/>
                <a:ea typeface="Times New Roman" panose="02020603050405020304" pitchFamily="18" charset="0"/>
              </a:rPr>
              <a:t>Lớn</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nhanh</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một</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cách</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kì</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diệu</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trong</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hoàn</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cảnh</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đất</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nước</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có</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giặc</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xâm</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lược</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đáp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ứng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nhiệm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vụ</a:t>
            </a:r>
            <a:r>
              <a:rPr lang="en-US" sz="2800" b="1" dirty="0">
                <a:solidFill>
                  <a:srgbClr val="002060"/>
                </a:solidFill>
                <a:latin typeface="Times New Roman" panose="02020603050405020304" pitchFamily="18" charset="0"/>
                <a:cs typeface="Times New Roman" panose="02020603050405020304" pitchFamily="18" charset="0"/>
              </a:rPr>
              <a:t> to </a:t>
            </a:r>
            <a:r>
              <a:rPr lang="en-US" sz="2800" b="1" dirty="0" err="1">
                <a:solidFill>
                  <a:srgbClr val="002060"/>
                </a:solidFill>
                <a:latin typeface="Times New Roman" panose="02020603050405020304" pitchFamily="18" charset="0"/>
                <a:cs typeface="Times New Roman" panose="02020603050405020304" pitchFamily="18" charset="0"/>
              </a:rPr>
              <a:t>lớn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giặc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cứu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r>
              <a:rPr lang="en-US" sz="2800" b="1" dirty="0">
                <a:solidFill>
                  <a:srgbClr val="002060"/>
                </a:solidFill>
              </a:rPr>
              <a:t>.</a:t>
            </a:r>
          </a:p>
          <a:p>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Qu</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an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khổng</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lồ</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xâm</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C00000"/>
              </a:solidFill>
              <a:latin typeface="Times New Roman" panose="02020603050405020304" pitchFamily="18" charset="0"/>
              <a:cs typeface="Times New Roman" panose="02020603050405020304" pitchFamily="18" charset="0"/>
            </a:endParaRPr>
          </a:p>
          <a:p>
            <a:pPr marL="342900" indent="-342900">
              <a:buFontTx/>
              <a:buChar char="-"/>
            </a:pPr>
            <a:endParaRPr lang="en-US" sz="2400" dirty="0">
              <a:solidFill>
                <a:srgbClr val="FF0000"/>
              </a:solidFill>
            </a:endParaRPr>
          </a:p>
        </p:txBody>
      </p:sp>
      <p:sp>
        <p:nvSpPr>
          <p:cNvPr id="17" name="TextBox 16">
            <a:extLst>
              <a:ext uri="{FF2B5EF4-FFF2-40B4-BE49-F238E27FC236}">
                <a16:creationId xmlns:a16="http://schemas.microsoft.com/office/drawing/2014/main" id="{D433A1D5-EDC9-ADE1-629B-0E981D7C5839}"/>
              </a:ext>
            </a:extLst>
          </p:cNvPr>
          <p:cNvSpPr txBox="1"/>
          <p:nvPr/>
        </p:nvSpPr>
        <p:spPr>
          <a:xfrm>
            <a:off x="3351037" y="1532263"/>
            <a:ext cx="8606519" cy="2554545"/>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600"/>
              </a:spcBef>
              <a:spcAft>
                <a:spcPts val="600"/>
              </a:spcAft>
              <a:buClrTx/>
              <a:buSzTx/>
              <a:buFontTx/>
              <a:buChar char="-"/>
              <a:tabLst/>
              <a:defRPr/>
            </a:pPr>
            <a:r>
              <a:rPr lang="en-US" sz="2800" b="1" dirty="0" err="1">
                <a:solidFill>
                  <a:srgbClr val="002060"/>
                </a:solidFill>
                <a:latin typeface="Times New Roman" panose="02020603050405020304" pitchFamily="18" charset="0"/>
                <a:ea typeface="Calibri" panose="020F0502020204030204" pitchFamily="34" charset="0"/>
              </a:rPr>
              <a:t>Gióng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lớn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lên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bằng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cơm</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gạo</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của</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nhân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dân</a:t>
            </a:r>
            <a:r>
              <a:rPr lang="en-US" sz="2800" b="1" dirty="0">
                <a:solidFill>
                  <a:srgbClr val="002060"/>
                </a:solidFill>
                <a:latin typeface="Times New Roman" panose="02020603050405020304" pitchFamily="18" charset="0"/>
                <a:ea typeface="Calibri" panose="020F0502020204030204" pitchFamily="34" charset="0"/>
              </a:rPr>
              <a:t>.</a:t>
            </a:r>
          </a:p>
          <a:p>
            <a:pPr marL="457200" marR="0" lvl="0" indent="-457200" algn="l" defTabSz="457200" rtl="0" eaLnBrk="1" fontAlgn="auto" latinLnBrk="0" hangingPunct="1">
              <a:lnSpc>
                <a:spcPct val="100000"/>
              </a:lnSpc>
              <a:spcBef>
                <a:spcPts val="600"/>
              </a:spcBef>
              <a:spcAft>
                <a:spcPts val="600"/>
              </a:spcAft>
              <a:buClrTx/>
              <a:buSzTx/>
              <a:buFontTx/>
              <a:buChar char="-"/>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Sức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m</a:t>
            </a:r>
            <a:r>
              <a:rPr lang="en-US" sz="2800" b="1" dirty="0" err="1">
                <a:solidFill>
                  <a:srgbClr val="002060"/>
                </a:solidFill>
                <a:latin typeface="Times New Roman" panose="02020603050405020304" pitchFamily="18" charset="0"/>
                <a:ea typeface="Calibri" panose="020F0502020204030204" pitchFamily="34" charset="0"/>
              </a:rPr>
              <a:t>ạnh</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của</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Gióng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là</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sức</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mạnh</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của</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cả</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cộng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đồng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của</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toàn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dân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chung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sức</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đồng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lòng</a:t>
            </a:r>
            <a:r>
              <a:rPr lang="en-US" sz="2800" b="1" dirty="0">
                <a:solidFill>
                  <a:srgbClr val="002060"/>
                </a:solidFill>
                <a:latin typeface="Times New Roman" panose="02020603050405020304" pitchFamily="18" charset="0"/>
                <a:ea typeface="Calibri" panose="020F0502020204030204" pitchFamily="34"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endParaRPr>
          </a:p>
          <a:p>
            <a:pPr marR="0" lvl="0" algn="l" defTabSz="457200" rtl="0" eaLnBrk="1" fontAlgn="auto" latinLnBrk="0" hangingPunct="1">
              <a:lnSpc>
                <a:spcPct val="100000"/>
              </a:lnSpc>
              <a:spcBef>
                <a:spcPts val="600"/>
              </a:spcBef>
              <a:spcAft>
                <a:spcPts val="600"/>
              </a:spcAft>
              <a:buClrTx/>
              <a:buSzTx/>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sym typeface="Wingdings" panose="05000000000000000000" pitchFamily="2" charset="2"/>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Tinh</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thần</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đoàn</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kết</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cộng</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đồng</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dân</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tộc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Đánh</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giặc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cứu</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nước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là</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ý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chí</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sức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mạnh</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toàn</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dân</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a:t>
            </a:r>
          </a:p>
        </p:txBody>
      </p:sp>
    </p:spTree>
    <p:extLst>
      <p:ext uri="{BB962C8B-B14F-4D97-AF65-F5344CB8AC3E}">
        <p14:creationId xmlns:p14="http://schemas.microsoft.com/office/powerpoint/2010/main" val="12811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fade">
                                      <p:cBhvr>
                                        <p:cTn id="21" dur="1000"/>
                                        <p:tgtEl>
                                          <p:spTgt spid="17">
                                            <p:txEl>
                                              <p:pRg st="2" end="2"/>
                                            </p:txEl>
                                          </p:spTgt>
                                        </p:tgtEl>
                                      </p:cBhvr>
                                    </p:animEffect>
                                    <p:anim calcmode="lin" valueType="num">
                                      <p:cBhvr>
                                        <p:cTn id="22"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1000"/>
                                        <p:tgtEl>
                                          <p:spTgt spid="10">
                                            <p:txEl>
                                              <p:pRg st="0" end="0"/>
                                            </p:txEl>
                                          </p:spTgt>
                                        </p:tgtEl>
                                      </p:cBhvr>
                                    </p:animEffect>
                                    <p:anim calcmode="lin" valueType="num">
                                      <p:cBhvr>
                                        <p:cTn id="2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Effect transition="in" filter="fade">
                                      <p:cBhvr>
                                        <p:cTn id="35" dur="1000"/>
                                        <p:tgtEl>
                                          <p:spTgt spid="10">
                                            <p:txEl>
                                              <p:pRg st="1" end="1"/>
                                            </p:txEl>
                                          </p:spTgt>
                                        </p:tgtEl>
                                      </p:cBhvr>
                                    </p:animEffect>
                                    <p:anim calcmode="lin" valueType="num">
                                      <p:cBhvr>
                                        <p:cTn id="36"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30" y="1134592"/>
            <a:ext cx="6841294" cy="434832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730" y="1134592"/>
            <a:ext cx="8010198" cy="4348326"/>
          </a:xfrm>
          <a:prstGeom prst="rect">
            <a:avLst/>
          </a:prstGeom>
        </p:spPr>
      </p:pic>
      <p:pic>
        <p:nvPicPr>
          <p:cNvPr id="20"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96" y="252256"/>
            <a:ext cx="675249" cy="906825"/>
          </a:xfrm>
          <a:prstGeom prst="rect">
            <a:avLst/>
          </a:prstGeom>
        </p:spPr>
      </p:pic>
      <p:sp>
        <p:nvSpPr>
          <p:cNvPr id="21" name="文本框 2"/>
          <p:cNvSpPr txBox="1"/>
          <p:nvPr/>
        </p:nvSpPr>
        <p:spPr>
          <a:xfrm>
            <a:off x="973261" y="328084"/>
            <a:ext cx="9368921" cy="769441"/>
          </a:xfrm>
          <a:prstGeom prst="rect">
            <a:avLst/>
          </a:prstGeom>
          <a:noFill/>
        </p:spPr>
        <p:txBody>
          <a:bodyPr wrap="square" rtlCol="0">
            <a:spAutoFit/>
          </a:bodyPr>
          <a:lstStyle/>
          <a:p>
            <a:pPr defTabSz="914400"/>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4.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Gióng</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đánh</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giặc</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cứu</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nước</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val="33251221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a:off x="229366" y="-337242"/>
            <a:ext cx="5091901" cy="2600525"/>
            <a:chOff x="558140" y="3951888"/>
            <a:chExt cx="1947554" cy="1620000"/>
          </a:xfrm>
        </p:grpSpPr>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l="24350" r="50141"/>
            <a:stretch/>
          </p:blipFill>
          <p:spPr>
            <a:xfrm>
              <a:off x="558140" y="3951888"/>
              <a:ext cx="1947554" cy="1620000"/>
            </a:xfrm>
            <a:prstGeom prst="rect">
              <a:avLst/>
            </a:prstGeom>
          </p:spPr>
        </p:pic>
        <p:sp>
          <p:nvSpPr>
            <p:cNvPr id="35" name="文本框 34"/>
            <p:cNvSpPr txBox="1"/>
            <p:nvPr/>
          </p:nvSpPr>
          <p:spPr>
            <a:xfrm>
              <a:off x="793600" y="4392770"/>
              <a:ext cx="1508165" cy="824438"/>
            </a:xfrm>
            <a:prstGeom prst="rect">
              <a:avLst/>
            </a:prstGeom>
            <a:noFill/>
          </p:spPr>
          <p:txBody>
            <a:bodyPr wrap="square" rtlCol="0">
              <a:spAutoFit/>
            </a:bodyPr>
            <a:lstStyle/>
            <a:p>
              <a:pPr lvl="0" defTabSz="914400" fontAlgn="base">
                <a:spcBef>
                  <a:spcPct val="50000"/>
                </a:spcBef>
                <a:spcAft>
                  <a:spcPct val="0"/>
                </a:spcAft>
                <a:defRPr/>
              </a:pPr>
              <a:r>
                <a:rPr lang="en-US" altLang="en-US" sz="2000" b="1" i="1" kern="0" dirty="0">
                  <a:solidFill>
                    <a:srgbClr val="000066"/>
                  </a:solidFill>
                  <a:latin typeface="Times New Roman" panose="02020603050405020304" pitchFamily="18" charset="0"/>
                  <a:cs typeface="Times New Roman" panose="02020603050405020304" pitchFamily="18" charset="0"/>
                </a:rPr>
                <a:t>Theo </a:t>
              </a:r>
              <a:r>
                <a:rPr lang="en-US" altLang="en-US" sz="2000" b="1" i="1" kern="0" dirty="0" err="1">
                  <a:solidFill>
                    <a:srgbClr val="000066"/>
                  </a:solidFill>
                  <a:latin typeface="Times New Roman" panose="02020603050405020304" pitchFamily="18" charset="0"/>
                  <a:cs typeface="Times New Roman" panose="02020603050405020304" pitchFamily="18" charset="0"/>
                </a:rPr>
                <a:t>em</a:t>
              </a:r>
              <a:r>
                <a:rPr lang="en-US" altLang="en-US" sz="2000" b="1" i="1" kern="0" dirty="0">
                  <a:solidFill>
                    <a:srgbClr val="000066"/>
                  </a:solidFill>
                  <a:latin typeface="Times New Roman" panose="02020603050405020304" pitchFamily="18" charset="0"/>
                  <a:cs typeface="Times New Roman" panose="02020603050405020304" pitchFamily="18" charset="0"/>
                </a:rPr>
                <a:t>, chi </a:t>
              </a:r>
              <a:r>
                <a:rPr lang="en-US" altLang="en-US" sz="2000" b="1" i="1" kern="0" dirty="0" err="1">
                  <a:solidFill>
                    <a:srgbClr val="000066"/>
                  </a:solidFill>
                  <a:latin typeface="Times New Roman" panose="02020603050405020304" pitchFamily="18" charset="0"/>
                  <a:cs typeface="Times New Roman" panose="02020603050405020304" pitchFamily="18" charset="0"/>
                </a:rPr>
                <a:t>tiết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Gióng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nhổ</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những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cụm</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tre</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bên</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đường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quật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vào</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giăc</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khi</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roi</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sắt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gãy</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có</a:t>
              </a:r>
              <a:r>
                <a:rPr lang="en-US" altLang="en-US" sz="2000" b="1" i="1" kern="0" dirty="0">
                  <a:solidFill>
                    <a:srgbClr val="000066"/>
                  </a:solidFill>
                  <a:latin typeface="Times New Roman" panose="02020603050405020304" pitchFamily="18" charset="0"/>
                  <a:cs typeface="Times New Roman" panose="02020603050405020304" pitchFamily="18" charset="0"/>
                </a:rPr>
                <a:t> ý </a:t>
              </a:r>
              <a:r>
                <a:rPr lang="en-US" altLang="en-US" sz="2000" b="1" i="1" kern="0" dirty="0" err="1">
                  <a:solidFill>
                    <a:srgbClr val="000066"/>
                  </a:solidFill>
                  <a:latin typeface="Times New Roman" panose="02020603050405020304" pitchFamily="18" charset="0"/>
                  <a:cs typeface="Times New Roman" panose="02020603050405020304" pitchFamily="18" charset="0"/>
                </a:rPr>
                <a:t>nghĩa</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gì</a:t>
              </a:r>
              <a:r>
                <a:rPr lang="en-US" altLang="en-US" sz="2000" b="1" i="1" kern="0" dirty="0">
                  <a:solidFill>
                    <a:srgbClr val="000066"/>
                  </a:solidFill>
                  <a:latin typeface="Times New Roman" panose="02020603050405020304" pitchFamily="18" charset="0"/>
                  <a:cs typeface="Times New Roman" panose="02020603050405020304" pitchFamily="18" charset="0"/>
                </a:rPr>
                <a:t>?</a:t>
              </a:r>
            </a:p>
          </p:txBody>
        </p:sp>
      </p:grpSp>
      <p:pic>
        <p:nvPicPr>
          <p:cNvPr id="30" name="图片 29"/>
          <p:cNvPicPr>
            <a:picLocks noChangeAspect="1"/>
          </p:cNvPicPr>
          <p:nvPr/>
        </p:nvPicPr>
        <p:blipFill rotWithShape="1">
          <a:blip r:embed="rId3" cstate="print">
            <a:extLst>
              <a:ext uri="{28A0092B-C50C-407E-A947-70E740481C1C}">
                <a14:useLocalDpi xmlns:a14="http://schemas.microsoft.com/office/drawing/2010/main" val="0"/>
              </a:ext>
            </a:extLst>
          </a:blip>
          <a:srcRect l="74898"/>
          <a:stretch/>
        </p:blipFill>
        <p:spPr>
          <a:xfrm>
            <a:off x="6681131" y="-369476"/>
            <a:ext cx="5340477" cy="2632760"/>
          </a:xfrm>
          <a:prstGeom prst="rect">
            <a:avLst/>
          </a:prstGeom>
        </p:spPr>
      </p:pic>
      <p:grpSp>
        <p:nvGrpSpPr>
          <p:cNvPr id="4" name="组合 17"/>
          <p:cNvGrpSpPr/>
          <p:nvPr/>
        </p:nvGrpSpPr>
        <p:grpSpPr>
          <a:xfrm>
            <a:off x="141808" y="-981562"/>
            <a:ext cx="5481818" cy="7185790"/>
            <a:chOff x="775510" y="1945301"/>
            <a:chExt cx="2537706" cy="4912699"/>
          </a:xfrm>
        </p:grpSpPr>
        <p:pic>
          <p:nvPicPr>
            <p:cNvPr id="28"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10" y="3741724"/>
              <a:ext cx="2537706" cy="3116276"/>
            </a:xfrm>
            <a:prstGeom prst="rect">
              <a:avLst/>
            </a:prstGeom>
          </p:spPr>
        </p:pic>
        <p:sp>
          <p:nvSpPr>
            <p:cNvPr id="26" name="文本框 13"/>
            <p:cNvSpPr txBox="1"/>
            <p:nvPr/>
          </p:nvSpPr>
          <p:spPr>
            <a:xfrm>
              <a:off x="1317812" y="1945301"/>
              <a:ext cx="1594143" cy="523220"/>
            </a:xfrm>
            <a:prstGeom prst="rect">
              <a:avLst/>
            </a:prstGeom>
            <a:noFill/>
          </p:spPr>
          <p:txBody>
            <a:bodyPr wrap="square" rtlCol="0">
              <a:spAutoFit/>
            </a:bodyPr>
            <a:lstStyle/>
            <a:p>
              <a:pPr algn="ctr" defTabSz="914400"/>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sp>
        <p:nvSpPr>
          <p:cNvPr id="27" name="Rectangle 26"/>
          <p:cNvSpPr/>
          <p:nvPr/>
        </p:nvSpPr>
        <p:spPr>
          <a:xfrm>
            <a:off x="402233" y="2487711"/>
            <a:ext cx="4983655" cy="3416320"/>
          </a:xfrm>
          <a:prstGeom prst="rect">
            <a:avLst/>
          </a:prstGeom>
        </p:spPr>
        <p:txBody>
          <a:bodyPr wrap="square">
            <a:spAutoFit/>
          </a:bodyPr>
          <a:lstStyle/>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 </a:t>
            </a:r>
            <a:r>
              <a:rPr lang="en-US" altLang="en-US" sz="2400" b="1" kern="0" dirty="0" err="1">
                <a:solidFill>
                  <a:srgbClr val="0000FF"/>
                </a:solidFill>
                <a:latin typeface="Times New Roman" panose="02020603050405020304" pitchFamily="18" charset="0"/>
                <a:cs typeface="Times New Roman" panose="02020603050405020304" pitchFamily="18" charset="0"/>
              </a:rPr>
              <a:t>Nhảy</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lên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ngựa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sắt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ngựa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phun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lửa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lao</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đến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nơi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có</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 </a:t>
            </a:r>
            <a:r>
              <a:rPr lang="en-US" altLang="en-US" sz="2400" b="1" kern="0" dirty="0" err="1">
                <a:solidFill>
                  <a:srgbClr val="0000FF"/>
                </a:solidFill>
                <a:latin typeface="Times New Roman" panose="02020603050405020304" pitchFamily="18" charset="0"/>
                <a:cs typeface="Times New Roman" panose="02020603050405020304" pitchFamily="18" charset="0"/>
              </a:rPr>
              <a:t>Roi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sắt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gãy</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nhổ</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tre</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đường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quật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vào</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quân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giăc</a:t>
            </a:r>
            <a:r>
              <a:rPr lang="en-US" altLang="en-US" sz="24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bằng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cả</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vũ</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khí</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thô</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sơ</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bình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thường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nhất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tinh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thần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tiến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công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mãnh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liệt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của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người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anh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hùng</a:t>
            </a:r>
            <a:r>
              <a:rPr lang="en-US" altLang="en-US" sz="2400" b="1" kern="0" dirty="0">
                <a:solidFill>
                  <a:srgbClr val="0000FF"/>
                </a:solidFill>
                <a:latin typeface="Times New Roman" panose="02020603050405020304" pitchFamily="18" charset="0"/>
                <a:cs typeface="Times New Roman" panose="02020603050405020304" pitchFamily="18" charset="0"/>
              </a:rPr>
              <a:t>.</a:t>
            </a:r>
          </a:p>
        </p:txBody>
      </p:sp>
      <p:sp>
        <p:nvSpPr>
          <p:cNvPr id="17" name="文本框 34"/>
          <p:cNvSpPr txBox="1"/>
          <p:nvPr/>
        </p:nvSpPr>
        <p:spPr>
          <a:xfrm>
            <a:off x="7547914" y="445732"/>
            <a:ext cx="4040155" cy="1200329"/>
          </a:xfrm>
          <a:prstGeom prst="rect">
            <a:avLst/>
          </a:prstGeom>
          <a:noFill/>
        </p:spPr>
        <p:txBody>
          <a:bodyPr wrap="square" rtlCol="0">
            <a:spAutoFit/>
          </a:bodyPr>
          <a:lstStyle/>
          <a:p>
            <a:pPr lvl="0" defTabSz="914400" fontAlgn="base">
              <a:spcBef>
                <a:spcPct val="50000"/>
              </a:spcBef>
              <a:spcAft>
                <a:spcPct val="0"/>
              </a:spcAft>
              <a:defRPr/>
            </a:pPr>
            <a:r>
              <a:rPr lang="en-US" altLang="en-US" sz="2400" b="1" i="1" kern="0" dirty="0">
                <a:solidFill>
                  <a:srgbClr val="000066"/>
                </a:solidFill>
                <a:latin typeface="Times New Roman" panose="02020603050405020304" pitchFamily="18" charset="0"/>
                <a:cs typeface="Times New Roman" panose="02020603050405020304" pitchFamily="18" charset="0"/>
              </a:rPr>
              <a:t>Chi </a:t>
            </a:r>
            <a:r>
              <a:rPr lang="en-US" altLang="en-US" sz="2400" b="1" i="1" kern="0" dirty="0" err="1">
                <a:solidFill>
                  <a:srgbClr val="000066"/>
                </a:solidFill>
                <a:latin typeface="Times New Roman" panose="02020603050405020304" pitchFamily="18" charset="0"/>
                <a:cs typeface="Times New Roman" panose="02020603050405020304" pitchFamily="18" charset="0"/>
              </a:rPr>
              <a:t>tiết</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Gióng</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cởi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giáp</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sắt</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bỏ</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lại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rồi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cả</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người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lẫn</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ngựa</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từ</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từ</a:t>
            </a:r>
            <a:r>
              <a:rPr lang="en-US" altLang="en-US" sz="2400" b="1" i="1" kern="0" dirty="0">
                <a:solidFill>
                  <a:srgbClr val="000066"/>
                </a:solidFill>
                <a:latin typeface="Times New Roman" panose="02020603050405020304" pitchFamily="18" charset="0"/>
                <a:cs typeface="Times New Roman" panose="02020603050405020304" pitchFamily="18" charset="0"/>
              </a:rPr>
              <a:t> bay </a:t>
            </a:r>
            <a:r>
              <a:rPr lang="en-US" altLang="en-US" sz="2400" b="1" i="1" kern="0" dirty="0" err="1">
                <a:solidFill>
                  <a:srgbClr val="000066"/>
                </a:solidFill>
                <a:latin typeface="Times New Roman" panose="02020603050405020304" pitchFamily="18" charset="0"/>
                <a:cs typeface="Times New Roman" panose="02020603050405020304" pitchFamily="18" charset="0"/>
              </a:rPr>
              <a:t>lên</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trời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có</a:t>
            </a:r>
            <a:r>
              <a:rPr lang="en-US" altLang="en-US" sz="2400" b="1" i="1" kern="0" dirty="0">
                <a:solidFill>
                  <a:srgbClr val="000066"/>
                </a:solidFill>
                <a:latin typeface="Times New Roman" panose="02020603050405020304" pitchFamily="18" charset="0"/>
                <a:cs typeface="Times New Roman" panose="02020603050405020304" pitchFamily="18" charset="0"/>
              </a:rPr>
              <a:t> ý </a:t>
            </a:r>
            <a:r>
              <a:rPr lang="en-US" altLang="en-US" sz="2400" b="1" i="1" kern="0" dirty="0" err="1">
                <a:solidFill>
                  <a:srgbClr val="000066"/>
                </a:solidFill>
                <a:latin typeface="Times New Roman" panose="02020603050405020304" pitchFamily="18" charset="0"/>
                <a:cs typeface="Times New Roman" panose="02020603050405020304" pitchFamily="18" charset="0"/>
              </a:rPr>
              <a:t>nghĩa</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gì</a:t>
            </a:r>
            <a:r>
              <a:rPr lang="en-US" altLang="en-US" sz="2400" b="1" i="1" kern="0" dirty="0">
                <a:solidFill>
                  <a:srgbClr val="000066"/>
                </a:solidFill>
                <a:latin typeface="Times New Roman" panose="02020603050405020304" pitchFamily="18" charset="0"/>
                <a:cs typeface="Times New Roman" panose="02020603050405020304" pitchFamily="18" charset="0"/>
              </a:rPr>
              <a:t>?</a:t>
            </a:r>
          </a:p>
        </p:txBody>
      </p:sp>
      <p:grpSp>
        <p:nvGrpSpPr>
          <p:cNvPr id="5" name="组合 17"/>
          <p:cNvGrpSpPr/>
          <p:nvPr/>
        </p:nvGrpSpPr>
        <p:grpSpPr>
          <a:xfrm>
            <a:off x="5871987" y="-392753"/>
            <a:ext cx="6351252" cy="6524973"/>
            <a:chOff x="775510" y="1945301"/>
            <a:chExt cx="2537706" cy="4912699"/>
          </a:xfrm>
        </p:grpSpPr>
        <p:pic>
          <p:nvPicPr>
            <p:cNvPr id="19"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10" y="3741724"/>
              <a:ext cx="2537706" cy="3116276"/>
            </a:xfrm>
            <a:prstGeom prst="rect">
              <a:avLst/>
            </a:prstGeom>
          </p:spPr>
        </p:pic>
        <p:sp>
          <p:nvSpPr>
            <p:cNvPr id="20" name="文本框 13"/>
            <p:cNvSpPr txBox="1"/>
            <p:nvPr/>
          </p:nvSpPr>
          <p:spPr>
            <a:xfrm>
              <a:off x="1317812" y="1945301"/>
              <a:ext cx="1594143" cy="523220"/>
            </a:xfrm>
            <a:prstGeom prst="rect">
              <a:avLst/>
            </a:prstGeom>
            <a:noFill/>
          </p:spPr>
          <p:txBody>
            <a:bodyPr wrap="square" rtlCol="0">
              <a:spAutoFit/>
            </a:bodyPr>
            <a:lstStyle/>
            <a:p>
              <a:pPr algn="ctr" defTabSz="914400"/>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sp>
        <p:nvSpPr>
          <p:cNvPr id="2" name="Rectangle 1"/>
          <p:cNvSpPr/>
          <p:nvPr/>
        </p:nvSpPr>
        <p:spPr>
          <a:xfrm>
            <a:off x="6225121" y="2555318"/>
            <a:ext cx="5796487" cy="3323987"/>
          </a:xfrm>
          <a:prstGeom prst="rect">
            <a:avLst/>
          </a:prstGeom>
        </p:spPr>
        <p:txBody>
          <a:bodyPr wrap="square">
            <a:spAutoFit/>
          </a:bodyPr>
          <a:lstStyle/>
          <a:p>
            <a:pPr lvl="0" defTabSz="914400" fontAlgn="base">
              <a:spcBef>
                <a:spcPct val="0"/>
              </a:spcBef>
              <a:spcAft>
                <a:spcPct val="0"/>
              </a:spcAft>
              <a:defRPr/>
            </a:pPr>
            <a:r>
              <a:rPr lang="en-US" altLang="en-US" sz="3000" b="1" i="1" kern="0" dirty="0">
                <a:solidFill>
                  <a:srgbClr val="0000A4"/>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Gióng</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trở</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về</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trời</a:t>
            </a:r>
            <a:r>
              <a:rPr lang="en-US" altLang="en-US" sz="3000" b="1" i="1" kern="0" dirty="0">
                <a:solidFill>
                  <a:srgbClr val="000066"/>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cởi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giáp</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sắt</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bỏ</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lại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rồi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cả</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người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lẫn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ngựa</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từ</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từ</a:t>
            </a:r>
            <a:r>
              <a:rPr lang="en-US" altLang="en-US" sz="3000" b="1" kern="0" dirty="0">
                <a:solidFill>
                  <a:srgbClr val="000066"/>
                </a:solidFill>
                <a:latin typeface="Times New Roman" panose="02020603050405020304" pitchFamily="18" charset="0"/>
                <a:cs typeface="Times New Roman" panose="02020603050405020304" pitchFamily="18" charset="0"/>
              </a:rPr>
              <a:t> bay </a:t>
            </a:r>
            <a:r>
              <a:rPr lang="en-US" altLang="en-US" sz="3000" b="1" kern="0" dirty="0" err="1">
                <a:solidFill>
                  <a:srgbClr val="000066"/>
                </a:solidFill>
                <a:latin typeface="Times New Roman" panose="02020603050405020304" pitchFamily="18" charset="0"/>
                <a:cs typeface="Times New Roman" panose="02020603050405020304" pitchFamily="18" charset="0"/>
              </a:rPr>
              <a:t>lên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trời</a:t>
            </a:r>
            <a:r>
              <a:rPr lang="en-US" altLang="en-US" sz="3000" b="1" kern="0" dirty="0">
                <a:solidFill>
                  <a:srgbClr val="000066"/>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3000" b="1" kern="0" dirty="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000" kern="0" dirty="0">
                <a:solidFill>
                  <a:srgbClr val="FFFFFF"/>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Có</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nhưng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không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màng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danh</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vọng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dấu</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tích</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chiến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để</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lại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cho</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quê</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hương</a:t>
            </a:r>
            <a:r>
              <a:rPr lang="en-US" altLang="en-US" sz="3000" b="1" kern="0" dirty="0">
                <a:solidFill>
                  <a:srgbClr val="000066"/>
                </a:solidFill>
                <a:latin typeface="Times New Roman" panose="02020603050405020304" pitchFamily="18" charset="0"/>
                <a:cs typeface="Times New Roman" panose="02020603050405020304" pitchFamily="18" charset="0"/>
              </a:rPr>
              <a:t>.</a:t>
            </a:r>
          </a:p>
        </p:txBody>
      </p:sp>
      <p:sp>
        <p:nvSpPr>
          <p:cNvPr id="23" name="Rectangle 22"/>
          <p:cNvSpPr/>
          <p:nvPr/>
        </p:nvSpPr>
        <p:spPr>
          <a:xfrm>
            <a:off x="-224013" y="5941149"/>
            <a:ext cx="12192000" cy="89255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defTabSz="914400"/>
            <a:r>
              <a:rPr lang="en-US" sz="2600" b="1" i="1" dirty="0">
                <a:solidFill>
                  <a:srgbClr val="FF0000"/>
                </a:solidFill>
                <a:latin typeface="Times New Roman" pitchFamily="18" charset="0"/>
                <a:cs typeface="Times New Roman" pitchFamily="18" charset="0"/>
                <a:sym typeface="Wingdings" pitchFamily="2" charset="2"/>
              </a:rPr>
              <a:t></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Hình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ảnh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Gióng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giặc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là</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một</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bức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tranh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hoành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tráng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kỳ</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vĩ</a:t>
            </a:r>
            <a:r>
              <a:rPr lang="en-US" sz="2600" b="1" i="1" dirty="0">
                <a:solidFill>
                  <a:srgbClr val="FF0000"/>
                </a:solidFill>
                <a:latin typeface="Times New Roman" pitchFamily="18" charset="0"/>
                <a:cs typeface="Times New Roman" pitchFamily="18" charset="0"/>
              </a:rPr>
              <a:t>, ca </a:t>
            </a:r>
            <a:r>
              <a:rPr lang="en-US" sz="2600" b="1" i="1" dirty="0" err="1">
                <a:solidFill>
                  <a:srgbClr val="FF0000"/>
                </a:solidFill>
                <a:latin typeface="Times New Roman" pitchFamily="18" charset="0"/>
                <a:cs typeface="Times New Roman" pitchFamily="18" charset="0"/>
              </a:rPr>
              <a:t>ngợi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sức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mạnh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của</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nhân</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dân</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trong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công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cuộc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đuổi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giặc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ngoại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xâm</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bảo</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vệ</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đất</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nước</a:t>
            </a:r>
            <a:endParaRPr lang="en-US" sz="2600" b="1" i="1" dirty="0">
              <a:solidFill>
                <a:srgbClr val="FF0000"/>
              </a:solidFill>
              <a:latin typeface="Times New Roman" pitchFamily="18" charset="0"/>
              <a:cs typeface="Times New Roman" pitchFamily="18" charset="0"/>
            </a:endParaRPr>
          </a:p>
        </p:txBody>
      </p:sp>
      <p:pic>
        <p:nvPicPr>
          <p:cNvPr id="2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8571" y="194517"/>
            <a:ext cx="2604652" cy="164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8789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par>
                                <p:cTn id="21" presetID="22" presetClass="entr" presetSubtype="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up)">
                                      <p:cBhvr>
                                        <p:cTn id="36" dur="500"/>
                                        <p:tgtEl>
                                          <p:spTgt spid="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0"/>
      <p:bldP spid="2" grpId="0"/>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Freeform 3"/>
          <p:cNvSpPr>
            <a:spLocks/>
          </p:cNvSpPr>
          <p:nvPr/>
        </p:nvSpPr>
        <p:spPr bwMode="gray">
          <a:xfrm>
            <a:off x="2933700" y="869950"/>
            <a:ext cx="3249613" cy="1952625"/>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defTabSz="914400">
              <a:defRPr/>
            </a:pPr>
            <a:endParaRPr lang="en-US">
              <a:solidFill>
                <a:prstClr val="black"/>
              </a:solidFill>
              <a:latin typeface="Calibri" panose="020F0502020204030204"/>
            </a:endParaRPr>
          </a:p>
        </p:txBody>
      </p:sp>
      <p:sp>
        <p:nvSpPr>
          <p:cNvPr id="91140" name="AutoShape 4"/>
          <p:cNvSpPr>
            <a:spLocks noChangeArrowheads="1"/>
          </p:cNvSpPr>
          <p:nvPr/>
        </p:nvSpPr>
        <p:spPr bwMode="auto">
          <a:xfrm>
            <a:off x="6229350" y="1219200"/>
            <a:ext cx="5810250" cy="5590967"/>
          </a:xfrm>
          <a:prstGeom prst="roundRect">
            <a:avLst>
              <a:gd name="adj" fmla="val 4690"/>
            </a:avLst>
          </a:prstGeom>
          <a:solidFill>
            <a:schemeClr val="accent6">
              <a:lumMod val="20000"/>
              <a:lumOff val="80000"/>
            </a:schemeClr>
          </a:solidFill>
          <a:ln w="57150">
            <a:solidFill>
              <a:schemeClr val="accent2"/>
            </a:solidFill>
            <a:round/>
            <a:headEnd/>
            <a:tailEnd/>
          </a:ln>
          <a:effectLst/>
        </p:spPr>
        <p:txBody>
          <a:bodyPr wrap="none" anchor="ctr"/>
          <a:lstStyle/>
          <a:p>
            <a:pPr defTabSz="914400">
              <a:defRPr/>
            </a:pPr>
            <a:endParaRPr lang="en-US">
              <a:solidFill>
                <a:prstClr val="black"/>
              </a:solidFill>
              <a:latin typeface="Calibri" panose="020F0502020204030204"/>
            </a:endParaRPr>
          </a:p>
        </p:txBody>
      </p:sp>
      <p:sp>
        <p:nvSpPr>
          <p:cNvPr id="91141" name="AutoShape 5"/>
          <p:cNvSpPr>
            <a:spLocks noChangeArrowheads="1"/>
          </p:cNvSpPr>
          <p:nvPr/>
        </p:nvSpPr>
        <p:spPr bwMode="gray">
          <a:xfrm>
            <a:off x="7862886" y="794288"/>
            <a:ext cx="2541587" cy="523875"/>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grpSp>
        <p:nvGrpSpPr>
          <p:cNvPr id="91151" name="Group 15"/>
          <p:cNvGrpSpPr>
            <a:grpSpLocks/>
          </p:cNvGrpSpPr>
          <p:nvPr/>
        </p:nvGrpSpPr>
        <p:grpSpPr bwMode="auto">
          <a:xfrm>
            <a:off x="255701" y="2595776"/>
            <a:ext cx="4302805" cy="4076492"/>
            <a:chOff x="569" y="1429"/>
            <a:chExt cx="1460" cy="2268"/>
          </a:xfrm>
          <a:solidFill>
            <a:schemeClr val="accent3">
              <a:lumMod val="20000"/>
              <a:lumOff val="80000"/>
            </a:schemeClr>
          </a:solidFill>
        </p:grpSpPr>
        <p:sp>
          <p:nvSpPr>
            <p:cNvPr id="91152" name="AutoShape 16"/>
            <p:cNvSpPr>
              <a:spLocks noChangeArrowheads="1"/>
            </p:cNvSpPr>
            <p:nvPr/>
          </p:nvSpPr>
          <p:spPr bwMode="auto">
            <a:xfrm>
              <a:off x="569" y="1709"/>
              <a:ext cx="1460" cy="1988"/>
            </a:xfrm>
            <a:prstGeom prst="roundRect">
              <a:avLst>
                <a:gd name="adj" fmla="val 4690"/>
              </a:avLst>
            </a:prstGeom>
            <a:grpFill/>
            <a:ln w="5715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sp>
          <p:nvSpPr>
            <p:cNvPr id="91153" name="AutoShape 17"/>
            <p:cNvSpPr>
              <a:spLocks noChangeArrowheads="1"/>
            </p:cNvSpPr>
            <p:nvPr/>
          </p:nvSpPr>
          <p:spPr bwMode="gray">
            <a:xfrm>
              <a:off x="727" y="1429"/>
              <a:ext cx="1174" cy="392"/>
            </a:xfrm>
            <a:prstGeom prst="roundRect">
              <a:avLst>
                <a:gd name="adj" fmla="val 50000"/>
              </a:avLst>
            </a:prstGeom>
            <a:solidFill>
              <a:srgbClr val="00B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sp>
          <p:nvSpPr>
            <p:cNvPr id="91156" name="Text Box 20"/>
            <p:cNvSpPr txBox="1">
              <a:spLocks noChangeArrowheads="1"/>
            </p:cNvSpPr>
            <p:nvPr/>
          </p:nvSpPr>
          <p:spPr bwMode="gray">
            <a:xfrm>
              <a:off x="1006" y="1512"/>
              <a:ext cx="518" cy="239"/>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hangingPunct="0">
                <a:defRPr/>
              </a:pPr>
              <a:r>
                <a:rPr lang="en-US" altLang="en-US" sz="2400" b="1" dirty="0">
                  <a:solidFill>
                    <a:prstClr val="black"/>
                  </a:solidFill>
                  <a:latin typeface="Times New Roman" panose="02020603050405020304" pitchFamily="18" charset="0"/>
                  <a:cs typeface="Times New Roman" panose="02020603050405020304" pitchFamily="18" charset="0"/>
                </a:rPr>
                <a:t>CÂU HỎI</a:t>
              </a:r>
            </a:p>
          </p:txBody>
        </p:sp>
      </p:grpSp>
      <p:sp>
        <p:nvSpPr>
          <p:cNvPr id="88070" name="Text Box 22"/>
          <p:cNvSpPr txBox="1">
            <a:spLocks noChangeArrowheads="1"/>
          </p:cNvSpPr>
          <p:nvPr/>
        </p:nvSpPr>
        <p:spPr bwMode="auto">
          <a:xfrm>
            <a:off x="6276180" y="1280601"/>
            <a:ext cx="5715000" cy="5468164"/>
          </a:xfrm>
          <a:prstGeom prst="rect">
            <a:avLst/>
          </a:prstGeom>
          <a:solidFill>
            <a:srgbClr val="E5FE8A"/>
          </a:solidFill>
          <a:ln>
            <a:noFill/>
          </a:ln>
          <a:effec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buNone/>
            </a:pPr>
            <a:r>
              <a:rPr lang="en-US" altLang="en-US" sz="2800" b="1" dirty="0">
                <a:solidFill>
                  <a:prstClr val="black"/>
                </a:solidFill>
                <a:latin typeface=".VnTime" panose="020B7200000000000000" pitchFamily="34" charset="0"/>
                <a:sym typeface="Wingdings" panose="05000000000000000000" pitchFamily="2" charset="2"/>
              </a:rPr>
              <a:t></a:t>
            </a:r>
            <a:r>
              <a:rPr lang="en-US" altLang="en-US" sz="2800" b="1" dirty="0">
                <a:solidFill>
                  <a:prstClr val="black"/>
                </a:solidFill>
                <a:latin typeface=".VnTime" panose="020B7200000000000000" pitchFamily="34"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a:t>
            </a: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a:t>
            </a: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Gióng</a:t>
            </a:r>
            <a:r>
              <a:rPr lang="en-US" sz="2400" dirty="0">
                <a:latin typeface="Times New Roman" panose="02020603050405020304" pitchFamily="18" charset="0"/>
                <a:cs typeface="Times New Roman" panose="02020603050405020304" pitchFamily="18" charset="0"/>
              </a:rPr>
              <a:t>)</a:t>
            </a: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núi</a:t>
            </a:r>
            <a:r>
              <a:rPr lang="en-US" sz="2400" dirty="0">
                <a:latin typeface="Times New Roman" panose="02020603050405020304" pitchFamily="18" charset="0"/>
                <a:cs typeface="Times New Roman" panose="02020603050405020304" pitchFamily="18" charset="0"/>
              </a:rPr>
              <a:t> non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sắt</a:t>
            </a:r>
            <a:r>
              <a:rPr lang="en-US" sz="2400" dirty="0">
                <a:latin typeface="Times New Roman" panose="02020603050405020304" pitchFamily="18" charset="0"/>
                <a:cs typeface="Times New Roman" panose="02020603050405020304" pitchFamily="18" charset="0"/>
              </a:rPr>
              <a:t>)</a:t>
            </a:r>
          </a:p>
          <a:p>
            <a:pPr algn="just">
              <a:buNone/>
            </a:pPr>
            <a:r>
              <a:rPr lang="en-US" sz="2400" dirty="0">
                <a:solidFill>
                  <a:srgbClr val="FF0000"/>
                </a:solidFill>
                <a:latin typeface="Times New Roman" panose="02020603050405020304" pitchFamily="18" charset="0"/>
                <a:cs typeface="Times New Roman" panose="02020603050405020304" pitchFamily="18" charset="0"/>
              </a:rPr>
              <a:t>=&gt;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thoại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biểu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tiềm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tàng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lòng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cường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Vương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88071" name="Text Box 20"/>
          <p:cNvSpPr txBox="1">
            <a:spLocks noChangeArrowheads="1"/>
          </p:cNvSpPr>
          <p:nvPr/>
        </p:nvSpPr>
        <p:spPr bwMode="gray">
          <a:xfrm>
            <a:off x="8365200" y="868120"/>
            <a:ext cx="126206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0" fontAlgn="base" hangingPunct="0">
              <a:spcBef>
                <a:spcPct val="0"/>
              </a:spcBef>
              <a:spcAft>
                <a:spcPct val="0"/>
              </a:spcAft>
              <a:buClrTx/>
              <a:buFontTx/>
              <a:buNone/>
            </a:pPr>
            <a:r>
              <a:rPr lang="en-US" altLang="en-US" sz="2000" b="1" dirty="0">
                <a:solidFill>
                  <a:srgbClr val="000000"/>
                </a:solidFill>
                <a:latin typeface="Times New Roman" panose="02020603050405020304" pitchFamily="18" charset="0"/>
                <a:cs typeface="Times New Roman" panose="02020603050405020304" pitchFamily="18" charset="0"/>
              </a:rPr>
              <a:t>TRẢ LỜI</a:t>
            </a:r>
          </a:p>
        </p:txBody>
      </p:sp>
      <p:sp>
        <p:nvSpPr>
          <p:cNvPr id="88072" name="AutoShape 3"/>
          <p:cNvSpPr>
            <a:spLocks noChangeArrowheads="1"/>
          </p:cNvSpPr>
          <p:nvPr/>
        </p:nvSpPr>
        <p:spPr bwMode="gray">
          <a:xfrm>
            <a:off x="531813" y="190500"/>
            <a:ext cx="6586537" cy="574675"/>
          </a:xfrm>
          <a:prstGeom prst="roundRect">
            <a:avLst>
              <a:gd name="adj" fmla="val 50000"/>
            </a:avLst>
          </a:prstGeom>
          <a:solidFill>
            <a:schemeClr val="accent1"/>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fontAlgn="base">
              <a:spcBef>
                <a:spcPct val="20000"/>
              </a:spcBef>
              <a:spcAft>
                <a:spcPct val="20000"/>
              </a:spcAft>
              <a:buClrTx/>
              <a:buFontTx/>
              <a:buNone/>
            </a:pPr>
            <a:r>
              <a:rPr lang="en-US" altLang="en-US" sz="3200" b="1" dirty="0">
                <a:solidFill>
                  <a:srgbClr val="FFFF00"/>
                </a:solidFill>
                <a:latin typeface="Times New Roman" panose="02020603050405020304" pitchFamily="18" charset="0"/>
                <a:cs typeface="Times New Roman" panose="02020603050405020304" pitchFamily="18" charset="0"/>
              </a:rPr>
              <a:t>HOẠT ĐỘNG NHÓM</a:t>
            </a:r>
          </a:p>
        </p:txBody>
      </p:sp>
      <p:sp>
        <p:nvSpPr>
          <p:cNvPr id="19" name="Text Box 21"/>
          <p:cNvSpPr txBox="1">
            <a:spLocks noChangeArrowheads="1"/>
          </p:cNvSpPr>
          <p:nvPr/>
        </p:nvSpPr>
        <p:spPr bwMode="auto">
          <a:xfrm>
            <a:off x="307724" y="3941525"/>
            <a:ext cx="401955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0"/>
              </a:spcBef>
              <a:spcAft>
                <a:spcPct val="0"/>
              </a:spcAft>
              <a:defRPr/>
            </a:pPr>
            <a:r>
              <a:rPr lang="en-US" altLang="en-US" sz="2400" u="sng" dirty="0" err="1">
                <a:solidFill>
                  <a:srgbClr val="FF3300"/>
                </a:solidFill>
                <a:latin typeface="Times New Roman" panose="02020603050405020304" pitchFamily="18" charset="0"/>
                <a:cs typeface="Times New Roman" panose="02020603050405020304" pitchFamily="18" charset="0"/>
              </a:rPr>
              <a:t>Trao</a:t>
            </a:r>
            <a:r>
              <a:rPr lang="en-US" altLang="en-US" sz="2400" u="sng" dirty="0">
                <a:solidFill>
                  <a:srgbClr val="FF3300"/>
                </a:solidFill>
                <a:latin typeface="Times New Roman" panose="02020603050405020304" pitchFamily="18" charset="0"/>
                <a:cs typeface="Times New Roman" panose="02020603050405020304" pitchFamily="18" charset="0"/>
              </a:rPr>
              <a:t> </a:t>
            </a:r>
            <a:r>
              <a:rPr lang="en-US" altLang="en-US" sz="2400" u="sng" dirty="0" err="1">
                <a:solidFill>
                  <a:srgbClr val="FF3300"/>
                </a:solidFill>
                <a:latin typeface="Times New Roman" panose="02020603050405020304" pitchFamily="18" charset="0"/>
                <a:cs typeface="Times New Roman" panose="02020603050405020304" pitchFamily="18" charset="0"/>
              </a:rPr>
              <a:t>đổi</a:t>
            </a:r>
            <a:r>
              <a:rPr lang="en-US" altLang="en-US" sz="2400" u="sng" dirty="0">
                <a:solidFill>
                  <a:srgbClr val="FF0000"/>
                </a:solidFill>
                <a:latin typeface="Times New Roman" panose="02020603050405020304" pitchFamily="18" charset="0"/>
                <a:cs typeface="Times New Roman" panose="02020603050405020304" pitchFamily="18" charset="0"/>
              </a:rPr>
              <a:t>:</a:t>
            </a:r>
            <a:r>
              <a:rPr lang="en-US" altLang="en-US" sz="2400" dirty="0">
                <a:solidFill>
                  <a:srgbClr val="262626"/>
                </a:solidFill>
                <a:latin typeface="Times New Roman" panose="02020603050405020304" pitchFamily="18" charset="0"/>
                <a:cs typeface="Times New Roman" panose="02020603050405020304" pitchFamily="18" charset="0"/>
              </a:rPr>
              <a:t> </a:t>
            </a:r>
            <a:r>
              <a:rPr lang="pt-BR" sz="2800" b="1" dirty="0">
                <a:latin typeface="Times New Roman" panose="02020603050405020304" pitchFamily="18" charset="0"/>
                <a:cs typeface="Times New Roman" panose="02020603050405020304" pitchFamily="18" charset="0"/>
              </a:rPr>
              <a:t>Theo em, những nguyên nhân  nào giúp Gióng đạt được chiến công này?</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8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1139"/>
                                        </p:tgtEl>
                                        <p:attrNameLst>
                                          <p:attrName>style.visibility</p:attrName>
                                        </p:attrNameLst>
                                      </p:cBhvr>
                                      <p:to>
                                        <p:strVal val="visible"/>
                                      </p:to>
                                    </p:set>
                                    <p:anim calcmode="lin" valueType="num">
                                      <p:cBhvr additive="base">
                                        <p:cTn id="7" dur="500" fill="hold"/>
                                        <p:tgtEl>
                                          <p:spTgt spid="91139"/>
                                        </p:tgtEl>
                                        <p:attrNameLst>
                                          <p:attrName>ppt_x</p:attrName>
                                        </p:attrNameLst>
                                      </p:cBhvr>
                                      <p:tavLst>
                                        <p:tav tm="0">
                                          <p:val>
                                            <p:strVal val="#ppt_x"/>
                                          </p:val>
                                        </p:tav>
                                        <p:tav tm="100000">
                                          <p:val>
                                            <p:strVal val="#ppt_x"/>
                                          </p:val>
                                        </p:tav>
                                      </p:tavLst>
                                    </p:anim>
                                    <p:anim calcmode="lin" valueType="num">
                                      <p:cBhvr additive="base">
                                        <p:cTn id="8" dur="500" fill="hold"/>
                                        <p:tgtEl>
                                          <p:spTgt spid="911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8070"/>
                                        </p:tgtEl>
                                        <p:attrNameLst>
                                          <p:attrName>style.visibility</p:attrName>
                                        </p:attrNameLst>
                                      </p:cBhvr>
                                      <p:to>
                                        <p:strVal val="visible"/>
                                      </p:to>
                                    </p:set>
                                    <p:animEffect transition="in" filter="barn(inVertical)">
                                      <p:cBhvr>
                                        <p:cTn id="13" dur="500"/>
                                        <p:tgtEl>
                                          <p:spTgt spid="8807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8071"/>
                                        </p:tgtEl>
                                        <p:attrNameLst>
                                          <p:attrName>style.visibility</p:attrName>
                                        </p:attrNameLst>
                                      </p:cBhvr>
                                      <p:to>
                                        <p:strVal val="visible"/>
                                      </p:to>
                                    </p:set>
                                    <p:animEffect transition="in" filter="barn(inVertical)">
                                      <p:cBhvr>
                                        <p:cTn id="16" dur="500"/>
                                        <p:tgtEl>
                                          <p:spTgt spid="8807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1141"/>
                                        </p:tgtEl>
                                        <p:attrNameLst>
                                          <p:attrName>style.visibility</p:attrName>
                                        </p:attrNameLst>
                                      </p:cBhvr>
                                      <p:to>
                                        <p:strVal val="visible"/>
                                      </p:to>
                                    </p:set>
                                    <p:animEffect transition="in" filter="barn(inVertical)">
                                      <p:cBhvr>
                                        <p:cTn id="19" dur="500"/>
                                        <p:tgtEl>
                                          <p:spTgt spid="9114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1140"/>
                                        </p:tgtEl>
                                        <p:attrNameLst>
                                          <p:attrName>style.visibility</p:attrName>
                                        </p:attrNameLst>
                                      </p:cBhvr>
                                      <p:to>
                                        <p:strVal val="visible"/>
                                      </p:to>
                                    </p:set>
                                    <p:animEffect transition="in" filter="barn(inVertical)">
                                      <p:cBhvr>
                                        <p:cTn id="22"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autoUpdateAnimBg="0"/>
      <p:bldP spid="91140" grpId="0" animBg="1"/>
      <p:bldP spid="91141" grpId="0" animBg="1"/>
      <p:bldP spid="88070" grpId="0" animBg="1"/>
      <p:bldP spid="8807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779517" y="1451319"/>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III. </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TỔNG KẾT</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1043168" y="300180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1448220" y="4782304"/>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3339302" y="469963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2454365" y="4232367"/>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9632248" y="413027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9247" y="4442663"/>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Tree>
    <p:extLst>
      <p:ext uri="{BB962C8B-B14F-4D97-AF65-F5344CB8AC3E}">
        <p14:creationId xmlns:p14="http://schemas.microsoft.com/office/powerpoint/2010/main" val="3873104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42175" y="0"/>
            <a:ext cx="12192000" cy="6858000"/>
          </a:xfrm>
          <a:prstGeom prst="rect">
            <a:avLst/>
          </a:prstGeom>
        </p:spPr>
      </p:pic>
      <p:pic>
        <p:nvPicPr>
          <p:cNvPr id="1026" name="Picture 2" descr="Chử Đồng Tử - Phật tử đầu tiên của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3040" y="9560"/>
            <a:ext cx="31089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ầu Đệ Nhất Thượng Th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3040" y="4310713"/>
            <a:ext cx="3108960" cy="256887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4006" y="6032136"/>
            <a:ext cx="1350169" cy="825864"/>
          </a:xfrm>
          <a:prstGeom prst="rect">
            <a:avLst/>
          </a:prstGeom>
        </p:spPr>
      </p:pic>
      <p:pic>
        <p:nvPicPr>
          <p:cNvPr id="9" name="Picture 2" descr="Soạn bài Thánh Gióng | Soạn Thánh Gióng ngắn nhất | Soạn văn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75" y="4450918"/>
            <a:ext cx="3312333" cy="2347190"/>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3121758" y="1680049"/>
            <a:ext cx="5919107" cy="1253218"/>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1: </a:t>
            </a:r>
            <a:r>
              <a:rPr lang="en-US" sz="3200" b="1" dirty="0" err="1">
                <a:solidFill>
                  <a:prstClr val="white"/>
                </a:solidFill>
                <a:latin typeface="Times" panose="02020603050405020304" pitchFamily="18" charset="0"/>
                <a:cs typeface="Times" panose="02020603050405020304" pitchFamily="18" charset="0"/>
              </a:rPr>
              <a:t>Tứ</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bất</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tử</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có</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nghĩa</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là</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gì</a:t>
            </a:r>
            <a:r>
              <a:rPr lang="en-US" sz="3200" b="1" dirty="0">
                <a:solidFill>
                  <a:prstClr val="white"/>
                </a:solidFill>
                <a:latin typeface="Times" panose="02020603050405020304" pitchFamily="18" charset="0"/>
                <a:cs typeface="Times" panose="02020603050405020304" pitchFamily="18" charset="0"/>
              </a:rPr>
              <a:t>?</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3124744" y="3429000"/>
            <a:ext cx="5919107" cy="1719606"/>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án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Tứ</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bất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tử</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gọi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chung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của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bốn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vị</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thánh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bất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tử</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trong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tín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ngưỡng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Việt</a:t>
            </a:r>
            <a:r>
              <a:rPr lang="en-US" sz="3200" b="1" dirty="0">
                <a:solidFill>
                  <a:prstClr val="white"/>
                </a:solidFill>
                <a:latin typeface="Times New Roman" panose="02020603050405020304" pitchFamily="18" charset="0"/>
                <a:cs typeface="Times New Roman" panose="02020603050405020304" pitchFamily="18" charset="0"/>
              </a:rPr>
              <a:t> Nam. </a:t>
            </a:r>
            <a:endParaRPr lang="en-US" sz="3200" b="1" u="sng" dirty="0">
              <a:solidFill>
                <a:prstClr val="white"/>
              </a:solidFill>
              <a:latin typeface="Times New Roman" panose="02020603050405020304" pitchFamily="18" charset="0"/>
              <a:cs typeface="Times New Roman" panose="02020603050405020304" pitchFamily="18" charset="0"/>
            </a:endParaRPr>
          </a:p>
        </p:txBody>
      </p:sp>
      <p:pic>
        <p:nvPicPr>
          <p:cNvPr id="1028" name="Picture 4" descr="TỨ BẤT TỬ TRONG VĂN HÓA DÂN GIAN VIỆT NA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9560"/>
            <a:ext cx="2961124" cy="234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96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p:cTn id="21" dur="500" fill="hold"/>
                                        <p:tgtEl>
                                          <p:spTgt spid="1028"/>
                                        </p:tgtEl>
                                        <p:attrNameLst>
                                          <p:attrName>ppt_w</p:attrName>
                                        </p:attrNameLst>
                                      </p:cBhvr>
                                      <p:tavLst>
                                        <p:tav tm="0">
                                          <p:val>
                                            <p:fltVal val="0"/>
                                          </p:val>
                                        </p:tav>
                                        <p:tav tm="100000">
                                          <p:val>
                                            <p:strVal val="#ppt_w"/>
                                          </p:val>
                                        </p:tav>
                                      </p:tavLst>
                                    </p:anim>
                                    <p:anim calcmode="lin" valueType="num">
                                      <p:cBhvr>
                                        <p:cTn id="22" dur="500" fill="hold"/>
                                        <p:tgtEl>
                                          <p:spTgt spid="1028"/>
                                        </p:tgtEl>
                                        <p:attrNameLst>
                                          <p:attrName>ppt_h</p:attrName>
                                        </p:attrNameLst>
                                      </p:cBhvr>
                                      <p:tavLst>
                                        <p:tav tm="0">
                                          <p:val>
                                            <p:fltVal val="0"/>
                                          </p:val>
                                        </p:tav>
                                        <p:tav tm="100000">
                                          <p:val>
                                            <p:strVal val="#ppt_h"/>
                                          </p:val>
                                        </p:tav>
                                      </p:tavLst>
                                    </p:anim>
                                    <p:animEffect transition="in" filter="fade">
                                      <p:cBhvr>
                                        <p:cTn id="23" dur="500"/>
                                        <p:tgtEl>
                                          <p:spTgt spid="1028"/>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par>
                                <p:cTn id="34" presetID="53" presetClass="entr" presetSubtype="16"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 calcmode="lin" valueType="num">
                                      <p:cBhvr>
                                        <p:cTn id="36" dur="500" fill="hold"/>
                                        <p:tgtEl>
                                          <p:spTgt spid="1030"/>
                                        </p:tgtEl>
                                        <p:attrNameLst>
                                          <p:attrName>ppt_w</p:attrName>
                                        </p:attrNameLst>
                                      </p:cBhvr>
                                      <p:tavLst>
                                        <p:tav tm="0">
                                          <p:val>
                                            <p:fltVal val="0"/>
                                          </p:val>
                                        </p:tav>
                                        <p:tav tm="100000">
                                          <p:val>
                                            <p:strVal val="#ppt_w"/>
                                          </p:val>
                                        </p:tav>
                                      </p:tavLst>
                                    </p:anim>
                                    <p:anim calcmode="lin" valueType="num">
                                      <p:cBhvr>
                                        <p:cTn id="37" dur="500" fill="hold"/>
                                        <p:tgtEl>
                                          <p:spTgt spid="1030"/>
                                        </p:tgtEl>
                                        <p:attrNameLst>
                                          <p:attrName>ppt_h</p:attrName>
                                        </p:attrNameLst>
                                      </p:cBhvr>
                                      <p:tavLst>
                                        <p:tav tm="0">
                                          <p:val>
                                            <p:fltVal val="0"/>
                                          </p:val>
                                        </p:tav>
                                        <p:tav tm="100000">
                                          <p:val>
                                            <p:strVal val="#ppt_h"/>
                                          </p:val>
                                        </p:tav>
                                      </p:tavLst>
                                    </p:anim>
                                    <p:animEffect transition="in" filter="fade">
                                      <p:cBhvr>
                                        <p:cTn id="3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Freeform 3"/>
          <p:cNvSpPr>
            <a:spLocks/>
          </p:cNvSpPr>
          <p:nvPr/>
        </p:nvSpPr>
        <p:spPr bwMode="gray">
          <a:xfrm>
            <a:off x="3717688" y="509301"/>
            <a:ext cx="2370138" cy="1917700"/>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44" name="AutoShape 8"/>
          <p:cNvSpPr>
            <a:spLocks noChangeArrowheads="1"/>
          </p:cNvSpPr>
          <p:nvPr/>
        </p:nvSpPr>
        <p:spPr bwMode="auto">
          <a:xfrm>
            <a:off x="6087826" y="1208621"/>
            <a:ext cx="5994471" cy="5579839"/>
          </a:xfrm>
          <a:prstGeom prst="roundRect">
            <a:avLst>
              <a:gd name="adj" fmla="val 4690"/>
            </a:avLst>
          </a:prstGeom>
          <a:noFill/>
          <a:ln w="57150">
            <a:solidFill>
              <a:schemeClr val="hlink"/>
            </a:solidFill>
            <a:round/>
            <a:headEnd/>
            <a:tailEnd/>
          </a:ln>
          <a:effectLst/>
          <a:extLst>
            <a:ext uri="{909E8E84-426E-40DD-AFC4-6F175D3DCCD1}">
              <a14:hiddenFill xmlns:a14="http://schemas.microsoft.com/office/drawing/2010/main">
                <a:solidFill>
                  <a:srgbClr val="6FC5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45" name="AutoShape 9"/>
          <p:cNvSpPr>
            <a:spLocks noChangeArrowheads="1"/>
          </p:cNvSpPr>
          <p:nvPr/>
        </p:nvSpPr>
        <p:spPr bwMode="gray">
          <a:xfrm>
            <a:off x="7470375" y="554973"/>
            <a:ext cx="4037162" cy="546100"/>
          </a:xfrm>
          <a:prstGeom prst="roundRect">
            <a:avLst>
              <a:gd name="adj" fmla="val 50000"/>
            </a:avLst>
          </a:prstGeom>
          <a:solidFill>
            <a:srgbClr val="CCFFCC"/>
          </a:solidFill>
          <a:ln>
            <a:noFill/>
          </a:ln>
          <a:effec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grpSp>
        <p:nvGrpSpPr>
          <p:cNvPr id="177160" name="Group 15"/>
          <p:cNvGrpSpPr>
            <a:grpSpLocks/>
          </p:cNvGrpSpPr>
          <p:nvPr/>
        </p:nvGrpSpPr>
        <p:grpSpPr bwMode="auto">
          <a:xfrm>
            <a:off x="435214" y="2009954"/>
            <a:ext cx="4633228" cy="4832057"/>
            <a:chOff x="562" y="1784"/>
            <a:chExt cx="1460" cy="2146"/>
          </a:xfrm>
        </p:grpSpPr>
        <p:sp>
          <p:nvSpPr>
            <p:cNvPr id="91152" name="AutoShape 16"/>
            <p:cNvSpPr>
              <a:spLocks noChangeArrowheads="1"/>
            </p:cNvSpPr>
            <p:nvPr/>
          </p:nvSpPr>
          <p:spPr bwMode="auto">
            <a:xfrm>
              <a:off x="562" y="1942"/>
              <a:ext cx="1460" cy="1988"/>
            </a:xfrm>
            <a:prstGeom prst="roundRect">
              <a:avLst>
                <a:gd name="adj" fmla="val 4690"/>
              </a:avLst>
            </a:prstGeom>
            <a:noFill/>
            <a:ln w="57150">
              <a:solidFill>
                <a:schemeClr val="folHlink"/>
              </a:solidFill>
              <a:round/>
              <a:headEnd/>
              <a:tailEnd/>
            </a:ln>
            <a:effectLst/>
            <a:extLst>
              <a:ext uri="{909E8E84-426E-40DD-AFC4-6F175D3DCCD1}">
                <a14:hiddenFill xmlns:a14="http://schemas.microsoft.com/office/drawing/2010/main">
                  <a:solidFill>
                    <a:srgbClr val="D2D8A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53" name="AutoShape 17"/>
            <p:cNvSpPr>
              <a:spLocks noChangeArrowheads="1"/>
            </p:cNvSpPr>
            <p:nvPr/>
          </p:nvSpPr>
          <p:spPr bwMode="gray">
            <a:xfrm>
              <a:off x="712" y="1788"/>
              <a:ext cx="1174" cy="245"/>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177174" name="Text Box 20"/>
            <p:cNvSpPr txBox="1">
              <a:spLocks noChangeArrowheads="1"/>
            </p:cNvSpPr>
            <p:nvPr/>
          </p:nvSpPr>
          <p:spPr bwMode="gray">
            <a:xfrm>
              <a:off x="1006" y="1784"/>
              <a:ext cx="637"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en-US" altLang="en-US" sz="2400" b="1" dirty="0">
                  <a:solidFill>
                    <a:schemeClr val="bg1"/>
                  </a:solidFill>
                  <a:latin typeface="Times New Roman" panose="02020603050405020304" pitchFamily="18" charset="0"/>
                  <a:cs typeface="Times New Roman" panose="02020603050405020304" pitchFamily="18" charset="0"/>
                </a:rPr>
                <a:t>NGHỆ THUẬT</a:t>
              </a:r>
            </a:p>
          </p:txBody>
        </p:sp>
      </p:grpSp>
      <p:sp>
        <p:nvSpPr>
          <p:cNvPr id="177162" name="Text Box 20"/>
          <p:cNvSpPr txBox="1">
            <a:spLocks noChangeArrowheads="1"/>
          </p:cNvSpPr>
          <p:nvPr/>
        </p:nvSpPr>
        <p:spPr bwMode="gray">
          <a:xfrm>
            <a:off x="7923882" y="589661"/>
            <a:ext cx="32480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en-US" altLang="en-US" sz="2400" b="1" dirty="0">
                <a:solidFill>
                  <a:srgbClr val="000000"/>
                </a:solidFill>
                <a:latin typeface="Times New Roman" panose="02020603050405020304" pitchFamily="18" charset="0"/>
                <a:cs typeface="Times New Roman" panose="02020603050405020304" pitchFamily="18" charset="0"/>
              </a:rPr>
              <a:t>NỘI DUNG, Ý NGHĨA</a:t>
            </a:r>
          </a:p>
        </p:txBody>
      </p:sp>
      <p:sp>
        <p:nvSpPr>
          <p:cNvPr id="29" name="Text Box 22"/>
          <p:cNvSpPr txBox="1">
            <a:spLocks noChangeArrowheads="1"/>
          </p:cNvSpPr>
          <p:nvPr/>
        </p:nvSpPr>
        <p:spPr bwMode="auto">
          <a:xfrm>
            <a:off x="6138475" y="1050297"/>
            <a:ext cx="5893173" cy="5831853"/>
          </a:xfrm>
          <a:prstGeom prst="rect">
            <a:avLst/>
          </a:prstGeom>
          <a:solidFill>
            <a:srgbClr val="FFC000"/>
          </a:solidFill>
          <a:ln>
            <a:noFill/>
          </a:ln>
          <a:effec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nSpc>
                <a:spcPct val="150000"/>
              </a:lnSpc>
              <a:spcBef>
                <a:spcPts val="600"/>
              </a:spcBef>
              <a:spcAft>
                <a:spcPts val="600"/>
              </a:spcAft>
            </a:pPr>
            <a:r>
              <a:rPr lang="pt-BR" sz="2800" b="1" dirty="0">
                <a:solidFill>
                  <a:srgbClr val="C00000"/>
                </a:solidFill>
                <a:latin typeface="Times New Roman" panose="02020603050405020304" pitchFamily="18" charset="0"/>
                <a:ea typeface="Calibri" panose="020F0502020204030204" pitchFamily="34" charset="0"/>
              </a:rPr>
              <a:t>* Nội dung: </a:t>
            </a:r>
            <a:r>
              <a:rPr lang="pt-BR" sz="2800" dirty="0">
                <a:solidFill>
                  <a:srgbClr val="000000"/>
                </a:solidFill>
                <a:latin typeface="Times New Roman" panose="02020603050405020304" pitchFamily="18" charset="0"/>
                <a:ea typeface="Calibri" panose="020F0502020204030204" pitchFamily="34" charset="0"/>
              </a:rPr>
              <a:t>Truyện kể về công lao đánh đuổi giặc ngoại xâm của người anh hùng Thánh Gióng, qua đó thể hiện ý thức tự cường của dân tộc ta.</a:t>
            </a:r>
            <a:br>
              <a:rPr lang="pt-BR" sz="2800" dirty="0">
                <a:solidFill>
                  <a:srgbClr val="000000"/>
                </a:solidFill>
                <a:latin typeface="Times New Roman" panose="02020603050405020304" pitchFamily="18" charset="0"/>
                <a:ea typeface="Calibri" panose="020F0502020204030204" pitchFamily="34" charset="0"/>
              </a:rPr>
            </a:br>
            <a:r>
              <a:rPr lang="pt-BR" sz="2800" b="1" dirty="0">
                <a:solidFill>
                  <a:srgbClr val="C00000"/>
                </a:solidFill>
                <a:latin typeface="Times New Roman" panose="02020603050405020304" pitchFamily="18" charset="0"/>
                <a:ea typeface="Calibri" panose="020F0502020204030204" pitchFamily="34" charset="0"/>
              </a:rPr>
              <a:t>* Ý nghĩa: </a:t>
            </a:r>
            <a:r>
              <a:rPr lang="pt-BR" sz="2800" dirty="0">
                <a:solidFill>
                  <a:srgbClr val="000000"/>
                </a:solidFill>
                <a:latin typeface="Times New Roman" panose="02020603050405020304" pitchFamily="18" charset="0"/>
                <a:ea typeface="Calibri" panose="020F0502020204030204" pitchFamily="34" charset="0"/>
              </a:rPr>
              <a:t>Truyện ca ngợi người anh hùng đánh giặc tiêu biểu cho sự trỗi dậy của truyền thống yêu nước, tinh thần đoàn kết, anh dũng kiên cường của dân tộc ta.</a:t>
            </a:r>
            <a:endParaRPr lang="en-US" sz="2800" dirty="0">
              <a:solidFill>
                <a:srgbClr val="000000"/>
              </a:solidFill>
              <a:latin typeface="Times New Roman" panose="02020603050405020304" pitchFamily="18" charset="0"/>
              <a:ea typeface="Calibri" panose="020F0502020204030204" pitchFamily="34" charset="0"/>
            </a:endParaRPr>
          </a:p>
        </p:txBody>
      </p:sp>
      <p:sp>
        <p:nvSpPr>
          <p:cNvPr id="177165" name="AutoShape 3"/>
          <p:cNvSpPr>
            <a:spLocks noChangeArrowheads="1"/>
          </p:cNvSpPr>
          <p:nvPr/>
        </p:nvSpPr>
        <p:spPr bwMode="gray">
          <a:xfrm>
            <a:off x="3472606" y="1601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a:solidFill>
                  <a:srgbClr val="FFFF00"/>
                </a:solidFill>
                <a:latin typeface="Times New Roman" panose="02020603050405020304" pitchFamily="18" charset="0"/>
                <a:cs typeface="Times New Roman" panose="02020603050405020304" pitchFamily="18" charset="0"/>
              </a:rPr>
              <a:t>TỔNG KẾT</a:t>
            </a:r>
          </a:p>
        </p:txBody>
      </p:sp>
      <p:sp>
        <p:nvSpPr>
          <p:cNvPr id="177166" name="Text Box 21"/>
          <p:cNvSpPr txBox="1">
            <a:spLocks noChangeArrowheads="1"/>
          </p:cNvSpPr>
          <p:nvPr/>
        </p:nvSpPr>
        <p:spPr bwMode="auto">
          <a:xfrm>
            <a:off x="483328" y="3046483"/>
            <a:ext cx="4539053" cy="2332946"/>
          </a:xfrm>
          <a:prstGeom prst="rect">
            <a:avLst/>
          </a:prstGeom>
          <a:solidFill>
            <a:srgbClr val="FFFF00"/>
          </a:solidFill>
          <a:ln>
            <a:noFill/>
          </a:ln>
          <a:effec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defTabSz="914400">
              <a:lnSpc>
                <a:spcPct val="120000"/>
              </a:lnSpc>
            </a:pPr>
            <a:r>
              <a:rPr lang="pt-BR" sz="2800" b="1" dirty="0">
                <a:solidFill>
                  <a:srgbClr val="002060"/>
                </a:solidFill>
                <a:latin typeface="Times New Roman" panose="02020603050405020304" pitchFamily="18" charset="0"/>
                <a:cs typeface="Times New Roman" panose="02020603050405020304" pitchFamily="18" charset="0"/>
              </a:rPr>
              <a:t>- Chi tiết tưởng tượng kì ảo.</a:t>
            </a:r>
          </a:p>
          <a:p>
            <a:pPr algn="just"/>
            <a:r>
              <a:rPr lang="nl-NL" sz="2800" b="1" dirty="0">
                <a:solidFill>
                  <a:srgbClr val="002060"/>
                </a:solidFill>
                <a:latin typeface="Times New Roman" panose="02020603050405020304" pitchFamily="18" charset="0"/>
                <a:ea typeface="Times New Roman" panose="02020603050405020304" pitchFamily="18" charset="0"/>
              </a:rPr>
              <a:t>- </a:t>
            </a:r>
            <a:r>
              <a:rPr lang="pt-BR" sz="2800" b="1" dirty="0">
                <a:solidFill>
                  <a:srgbClr val="002060"/>
                </a:solidFill>
                <a:effectLst/>
                <a:latin typeface="Times New Roman" panose="02020603050405020304" pitchFamily="18" charset="0"/>
                <a:ea typeface="Calibri" panose="020F0502020204030204" pitchFamily="34" charset="0"/>
              </a:rPr>
              <a:t>Khéo kết hợp huyền thoại và thực tế (cốt lõi sự thực lịch sử với những yếu tố hoang đường)</a:t>
            </a:r>
            <a:r>
              <a:rPr lang="en-US" sz="2800" b="1" dirty="0">
                <a:solidFill>
                  <a:srgbClr val="002060"/>
                </a:solidFill>
                <a:latin typeface="Times New Roman" panose="02020603050405020304" pitchFamily="18" charset="0"/>
                <a:cs typeface="Times New Roman" panose="02020603050405020304" pitchFamily="18" charset="0"/>
              </a:rPr>
              <a:t>.</a:t>
            </a:r>
          </a:p>
        </p:txBody>
      </p:sp>
      <p:pic>
        <p:nvPicPr>
          <p:cNvPr id="21" name="Picture 20"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256200" y="2261109"/>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212735" y="3794291"/>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186963" y="5227256"/>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 y="-8997"/>
            <a:ext cx="3419085" cy="2014448"/>
          </a:xfrm>
          <a:prstGeom prst="rect">
            <a:avLst/>
          </a:prstGeom>
        </p:spPr>
      </p:pic>
    </p:spTree>
    <p:extLst>
      <p:ext uri="{BB962C8B-B14F-4D97-AF65-F5344CB8AC3E}">
        <p14:creationId xmlns:p14="http://schemas.microsoft.com/office/powerpoint/2010/main" val="3948267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144"/>
                                        </p:tgtEl>
                                        <p:attrNameLst>
                                          <p:attrName>style.visibility</p:attrName>
                                        </p:attrNameLst>
                                      </p:cBhvr>
                                      <p:to>
                                        <p:strVal val="visible"/>
                                      </p:to>
                                    </p:set>
                                    <p:anim calcmode="lin" valueType="num">
                                      <p:cBhvr additive="base">
                                        <p:cTn id="7" dur="500" fill="hold"/>
                                        <p:tgtEl>
                                          <p:spTgt spid="91144"/>
                                        </p:tgtEl>
                                        <p:attrNameLst>
                                          <p:attrName>ppt_x</p:attrName>
                                        </p:attrNameLst>
                                      </p:cBhvr>
                                      <p:tavLst>
                                        <p:tav tm="0">
                                          <p:val>
                                            <p:strVal val="#ppt_x"/>
                                          </p:val>
                                        </p:tav>
                                        <p:tav tm="100000">
                                          <p:val>
                                            <p:strVal val="#ppt_x"/>
                                          </p:val>
                                        </p:tav>
                                      </p:tavLst>
                                    </p:anim>
                                    <p:anim calcmode="lin" valueType="num">
                                      <p:cBhvr additive="base">
                                        <p:cTn id="8" dur="500" fill="hold"/>
                                        <p:tgtEl>
                                          <p:spTgt spid="911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1145"/>
                                        </p:tgtEl>
                                        <p:attrNameLst>
                                          <p:attrName>style.visibility</p:attrName>
                                        </p:attrNameLst>
                                      </p:cBhvr>
                                      <p:to>
                                        <p:strVal val="visible"/>
                                      </p:to>
                                    </p:set>
                                    <p:anim calcmode="lin" valueType="num">
                                      <p:cBhvr additive="base">
                                        <p:cTn id="11" dur="500" fill="hold"/>
                                        <p:tgtEl>
                                          <p:spTgt spid="91145"/>
                                        </p:tgtEl>
                                        <p:attrNameLst>
                                          <p:attrName>ppt_x</p:attrName>
                                        </p:attrNameLst>
                                      </p:cBhvr>
                                      <p:tavLst>
                                        <p:tav tm="0">
                                          <p:val>
                                            <p:strVal val="#ppt_x"/>
                                          </p:val>
                                        </p:tav>
                                        <p:tav tm="100000">
                                          <p:val>
                                            <p:strVal val="#ppt_x"/>
                                          </p:val>
                                        </p:tav>
                                      </p:tavLst>
                                    </p:anim>
                                    <p:anim calcmode="lin" valueType="num">
                                      <p:cBhvr additive="base">
                                        <p:cTn id="12" dur="500" fill="hold"/>
                                        <p:tgtEl>
                                          <p:spTgt spid="911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1139"/>
                                        </p:tgtEl>
                                        <p:attrNameLst>
                                          <p:attrName>style.visibility</p:attrName>
                                        </p:attrNameLst>
                                      </p:cBhvr>
                                      <p:to>
                                        <p:strVal val="visible"/>
                                      </p:to>
                                    </p:set>
                                    <p:anim calcmode="lin" valueType="num">
                                      <p:cBhvr additive="base">
                                        <p:cTn id="19" dur="500" fill="hold"/>
                                        <p:tgtEl>
                                          <p:spTgt spid="91139"/>
                                        </p:tgtEl>
                                        <p:attrNameLst>
                                          <p:attrName>ppt_x</p:attrName>
                                        </p:attrNameLst>
                                      </p:cBhvr>
                                      <p:tavLst>
                                        <p:tav tm="0">
                                          <p:val>
                                            <p:strVal val="#ppt_x"/>
                                          </p:val>
                                        </p:tav>
                                        <p:tav tm="100000">
                                          <p:val>
                                            <p:strVal val="#ppt_x"/>
                                          </p:val>
                                        </p:tav>
                                      </p:tavLst>
                                    </p:anim>
                                    <p:anim calcmode="lin" valueType="num">
                                      <p:cBhvr additive="base">
                                        <p:cTn id="20" dur="500" fill="hold"/>
                                        <p:tgtEl>
                                          <p:spTgt spid="91139"/>
                                        </p:tgtEl>
                                        <p:attrNameLst>
                                          <p:attrName>ppt_y</p:attrName>
                                        </p:attrNameLst>
                                      </p:cBhvr>
                                      <p:tavLst>
                                        <p:tav tm="0">
                                          <p:val>
                                            <p:strVal val="1+#ppt_h/2"/>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par>
                                <p:cTn id="24" presetID="9"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tgtEl>
                                          <p:spTgt spid="22"/>
                                        </p:tgtEl>
                                      </p:cBhvr>
                                    </p:animEffect>
                                  </p:childTnLst>
                                </p:cTn>
                              </p:par>
                              <p:par>
                                <p:cTn id="27" presetID="9"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4" grpId="0" animBg="1"/>
      <p:bldP spid="91145"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hanh_Giong hoi khoe phu d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61" y="334346"/>
            <a:ext cx="6425682" cy="5715000"/>
          </a:xfrm>
          <a:prstGeom prst="rect">
            <a:avLst/>
          </a:prstGeom>
          <a:noFill/>
          <a:extLst>
            <a:ext uri="{909E8E84-426E-40DD-AFC4-6F175D3DCCD1}">
              <a14:hiddenFill xmlns:a14="http://schemas.microsoft.com/office/drawing/2010/main">
                <a:solidFill>
                  <a:srgbClr val="FFFFFF"/>
                </a:solidFill>
              </a14:hiddenFill>
            </a:ext>
          </a:extLst>
        </p:spPr>
      </p:pic>
      <p:sp>
        <p:nvSpPr>
          <p:cNvPr id="20484" name="Text Box 4"/>
          <p:cNvSpPr txBox="1">
            <a:spLocks noChangeArrowheads="1"/>
          </p:cNvSpPr>
          <p:nvPr/>
        </p:nvSpPr>
        <p:spPr bwMode="auto">
          <a:xfrm>
            <a:off x="749559" y="6192418"/>
            <a:ext cx="464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000" b="1" dirty="0">
                <a:solidFill>
                  <a:srgbClr val="333399"/>
                </a:solidFill>
              </a:rPr>
              <a:t>                 HỘI KHOẺ PHÙ ĐỔNG</a:t>
            </a:r>
          </a:p>
        </p:txBody>
      </p:sp>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6466911" y="933060"/>
            <a:ext cx="5831452" cy="6380963"/>
          </a:xfrm>
          <a:prstGeom prst="rect">
            <a:avLst/>
          </a:prstGeom>
        </p:spPr>
      </p:pic>
      <p:sp>
        <p:nvSpPr>
          <p:cNvPr id="5" name="Rectangle 4"/>
          <p:cNvSpPr/>
          <p:nvPr/>
        </p:nvSpPr>
        <p:spPr>
          <a:xfrm>
            <a:off x="7375871" y="2426022"/>
            <a:ext cx="4396868" cy="4431978"/>
          </a:xfrm>
          <a:prstGeom prst="rect">
            <a:avLst/>
          </a:prstGeom>
        </p:spPr>
        <p:txBody>
          <a:bodyPr wrap="square" lIns="121917" tIns="60958" rIns="121917" bIns="60958">
            <a:spAutoFit/>
          </a:bodyPr>
          <a:lstStyle/>
          <a:p>
            <a:pPr lvl="0" defTabSz="914400" fontAlgn="base">
              <a:spcBef>
                <a:spcPct val="0"/>
              </a:spcBef>
              <a:spcAft>
                <a:spcPct val="0"/>
              </a:spcAft>
              <a:defRPr/>
            </a:pP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khoẻ</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Phù</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Đổng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thể</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thao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dành</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cho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lứa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tuổi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thiếu</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niên</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lứa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tuổi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của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Gióng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trong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thời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đại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mới</a:t>
            </a:r>
            <a:r>
              <a:rPr lang="en-US" altLang="en-US" sz="28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800" b="1" kern="0" dirty="0">
                <a:solidFill>
                  <a:srgbClr val="0000FF"/>
                </a:solidFill>
                <a:latin typeface="Times New Roman" panose="02020603050405020304" pitchFamily="18" charset="0"/>
                <a:cs typeface="Times New Roman" panose="02020603050405020304" pitchFamily="18" charset="0"/>
              </a:rPr>
              <a:t>     - </a:t>
            </a:r>
            <a:r>
              <a:rPr lang="en-US" altLang="en-US" sz="2800" b="1" kern="0" dirty="0" err="1">
                <a:solidFill>
                  <a:srgbClr val="0000FF"/>
                </a:solidFill>
                <a:latin typeface="Times New Roman" panose="02020603050405020304" pitchFamily="18" charset="0"/>
                <a:cs typeface="Times New Roman" panose="02020603050405020304" pitchFamily="18" charset="0"/>
              </a:rPr>
              <a:t>Mục</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đích</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của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Khoẻ</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để</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học</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tập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tốt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lao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động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tốt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góp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phần</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vào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sự</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nghiệp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bảo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vệ</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xây</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dựng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đất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nước</a:t>
            </a:r>
            <a:r>
              <a:rPr lang="en-US" altLang="en-US" sz="2800" b="1" kern="0" dirty="0">
                <a:solidFill>
                  <a:srgbClr val="0000FF"/>
                </a:solidFill>
                <a:latin typeface="Times New Roman" panose="02020603050405020304" pitchFamily="18" charset="0"/>
                <a:cs typeface="Times New Roman" panose="02020603050405020304" pitchFamily="18" charset="0"/>
              </a:rPr>
              <a:t>.</a:t>
            </a:r>
          </a:p>
        </p:txBody>
      </p:sp>
      <p:sp>
        <p:nvSpPr>
          <p:cNvPr id="6" name="Text Box 15"/>
          <p:cNvSpPr txBox="1">
            <a:spLocks noChangeArrowheads="1"/>
          </p:cNvSpPr>
          <p:nvPr/>
        </p:nvSpPr>
        <p:spPr bwMode="auto">
          <a:xfrm>
            <a:off x="7668208" y="33539"/>
            <a:ext cx="4358952" cy="1200329"/>
          </a:xfrm>
          <a:prstGeom prst="rect">
            <a:avLst/>
          </a:prstGeom>
          <a:solidFill>
            <a:srgbClr val="E5FE8A"/>
          </a:solidFill>
          <a:ln w="57150">
            <a:solidFill>
              <a:srgbClr val="FFC000"/>
            </a:solidFill>
          </a:ln>
        </p:spPr>
        <p:txBody>
          <a:bodyPr wrap="square">
            <a:spAutoFit/>
          </a:bodyPr>
          <a:lstStyle>
            <a:lvl1pPr>
              <a:defRPr u="sng">
                <a:solidFill>
                  <a:schemeClr val="tx1"/>
                </a:solidFill>
                <a:latin typeface="Arial" panose="020B0604020202020204" pitchFamily="34" charset="0"/>
                <a:cs typeface="Arial" panose="020B0604020202020204" pitchFamily="34" charset="0"/>
              </a:defRPr>
            </a:lvl1pPr>
            <a:lvl2pPr marL="742950" indent="-285750">
              <a:defRPr u="sng">
                <a:solidFill>
                  <a:schemeClr val="tx1"/>
                </a:solidFill>
                <a:latin typeface="Arial" panose="020B0604020202020204" pitchFamily="34" charset="0"/>
                <a:cs typeface="Arial" panose="020B0604020202020204" pitchFamily="34" charset="0"/>
              </a:defRPr>
            </a:lvl2pPr>
            <a:lvl3pPr marL="1143000" indent="-228600">
              <a:defRPr u="sng">
                <a:solidFill>
                  <a:schemeClr val="tx1"/>
                </a:solidFill>
                <a:latin typeface="Arial" panose="020B0604020202020204" pitchFamily="34" charset="0"/>
                <a:cs typeface="Arial" panose="020B0604020202020204" pitchFamily="34" charset="0"/>
              </a:defRPr>
            </a:lvl3pPr>
            <a:lvl4pPr marL="1600200" indent="-228600">
              <a:defRPr u="sng">
                <a:solidFill>
                  <a:schemeClr val="tx1"/>
                </a:solidFill>
                <a:latin typeface="Arial" panose="020B0604020202020204" pitchFamily="34" charset="0"/>
                <a:cs typeface="Arial" panose="020B0604020202020204" pitchFamily="34" charset="0"/>
              </a:defRPr>
            </a:lvl4pPr>
            <a:lvl5pPr marL="2057400" indent="-228600">
              <a:defRPr u="sng">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Theo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em</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tại</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sao</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hội</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thi</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thể</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thao</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trong</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nhà</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trường</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lại</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mang</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tên</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Hội</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khoẻ</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Phù</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Đổng</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4073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800" decel="100000"/>
                                        <p:tgtEl>
                                          <p:spTgt spid="4"/>
                                        </p:tgtEl>
                                      </p:cBhvr>
                                    </p:animEffect>
                                    <p:anim calcmode="lin" valueType="num">
                                      <p:cBhvr>
                                        <p:cTn id="14" dur="800" decel="100000" fill="hold"/>
                                        <p:tgtEl>
                                          <p:spTgt spid="4"/>
                                        </p:tgtEl>
                                        <p:attrNameLst>
                                          <p:attrName>style.rotation</p:attrName>
                                        </p:attrNameLst>
                                      </p:cBhvr>
                                      <p:tavLst>
                                        <p:tav tm="0">
                                          <p:val>
                                            <p:fltVal val="-90"/>
                                          </p:val>
                                        </p:tav>
                                        <p:tav tm="100000">
                                          <p:val>
                                            <p:fltVal val="0"/>
                                          </p:val>
                                        </p:tav>
                                      </p:tavLst>
                                    </p:anim>
                                    <p:anim calcmode="lin" valueType="num">
                                      <p:cBhvr>
                                        <p:cTn id="15" dur="800" decel="100000" fill="hold"/>
                                        <p:tgtEl>
                                          <p:spTgt spid="4"/>
                                        </p:tgtEl>
                                        <p:attrNameLst>
                                          <p:attrName>ppt_x</p:attrName>
                                        </p:attrNameLst>
                                      </p:cBhvr>
                                      <p:tavLst>
                                        <p:tav tm="0">
                                          <p:val>
                                            <p:strVal val="#ppt_x+0.4"/>
                                          </p:val>
                                        </p:tav>
                                        <p:tav tm="100000">
                                          <p:val>
                                            <p:strVal val="#ppt_x-0.05"/>
                                          </p:val>
                                        </p:tav>
                                      </p:tavLst>
                                    </p:anim>
                                    <p:anim calcmode="lin" valueType="num">
                                      <p:cBhvr>
                                        <p:cTn id="16" dur="800" decel="100000" fill="hold"/>
                                        <p:tgtEl>
                                          <p:spTgt spid="4"/>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2661" y="0"/>
            <a:ext cx="216457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277"/>
            <a:ext cx="1964492" cy="143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8034847" y="5578318"/>
            <a:ext cx="2687293" cy="1437189"/>
          </a:xfrm>
          <a:prstGeom prst="rect">
            <a:avLst/>
          </a:prstGeom>
        </p:spPr>
      </p:pic>
      <p:sp>
        <p:nvSpPr>
          <p:cNvPr id="7" name="AutoShape 3"/>
          <p:cNvSpPr>
            <a:spLocks noChangeArrowheads="1"/>
          </p:cNvSpPr>
          <p:nvPr/>
        </p:nvSpPr>
        <p:spPr bwMode="gray">
          <a:xfrm>
            <a:off x="3475401" y="46128"/>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
        <p:nvSpPr>
          <p:cNvPr id="10" name="Rectangle 9"/>
          <p:cNvSpPr/>
          <p:nvPr/>
        </p:nvSpPr>
        <p:spPr>
          <a:xfrm>
            <a:off x="1608266" y="687937"/>
            <a:ext cx="9439275"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defTabSz="914400"/>
            <a:r>
              <a:rPr lang="en-US" sz="2800" b="1" i="1" dirty="0" err="1">
                <a:solidFill>
                  <a:srgbClr val="FF0000"/>
                </a:solidFill>
                <a:latin typeface="Times New Roman" pitchFamily="18" charset="0"/>
                <a:cs typeface="Times New Roman" pitchFamily="18" charset="0"/>
              </a:rPr>
              <a:t>Hình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ảnh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Gióng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đánh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giặc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một</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bức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tranh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hoành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tráng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kỳ</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vĩ</a:t>
            </a:r>
            <a:r>
              <a:rPr lang="en-US" sz="2800" b="1" i="1" dirty="0">
                <a:solidFill>
                  <a:srgbClr val="FF0000"/>
                </a:solidFill>
                <a:latin typeface="Times New Roman" pitchFamily="18" charset="0"/>
                <a:cs typeface="Times New Roman" pitchFamily="18" charset="0"/>
              </a:rPr>
              <a:t>, ca </a:t>
            </a:r>
            <a:r>
              <a:rPr lang="en-US" sz="2800" b="1" i="1" dirty="0" err="1">
                <a:solidFill>
                  <a:srgbClr val="FF0000"/>
                </a:solidFill>
                <a:latin typeface="Times New Roman" pitchFamily="18" charset="0"/>
                <a:cs typeface="Times New Roman" pitchFamily="18" charset="0"/>
              </a:rPr>
              <a:t>ngợi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sức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mạnh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của</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nhân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dân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trong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công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cuộc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đánh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đuổi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giặc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ngoại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xâm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bảo</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vệ</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đất</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nước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Em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hãy</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hoàn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thành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dự</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án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sau</a:t>
            </a:r>
            <a:r>
              <a:rPr lang="en-US" sz="2800" b="1" i="1" dirty="0">
                <a:solidFill>
                  <a:srgbClr val="FF0000"/>
                </a:solidFill>
                <a:latin typeface="Times New Roman" pitchFamily="18" charset="0"/>
                <a:cs typeface="Times New Roman" pitchFamily="18" charset="0"/>
              </a:rPr>
              <a:t>:</a:t>
            </a:r>
          </a:p>
        </p:txBody>
      </p:sp>
      <p:sp>
        <p:nvSpPr>
          <p:cNvPr id="13" name="Right Brace 12"/>
          <p:cNvSpPr/>
          <p:nvPr/>
        </p:nvSpPr>
        <p:spPr>
          <a:xfrm>
            <a:off x="5196918" y="2952750"/>
            <a:ext cx="586853" cy="3232031"/>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
          <p:cNvSpPr>
            <a:spLocks noChangeArrowheads="1"/>
          </p:cNvSpPr>
          <p:nvPr/>
        </p:nvSpPr>
        <p:spPr bwMode="auto">
          <a:xfrm>
            <a:off x="5832417" y="2759107"/>
            <a:ext cx="200394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Ghi</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vào</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giấy</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note</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sp>
        <p:nvSpPr>
          <p:cNvPr id="15" name="Rectangle 1"/>
          <p:cNvSpPr>
            <a:spLocks noChangeArrowheads="1"/>
          </p:cNvSpPr>
          <p:nvPr/>
        </p:nvSpPr>
        <p:spPr bwMode="auto">
          <a:xfrm>
            <a:off x="6058921" y="4285346"/>
            <a:ext cx="208064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Dán</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vào</a:t>
            </a:r>
            <a:r>
              <a:rPr lang="en-US" sz="3000" dirty="0">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bảng</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pic>
        <p:nvPicPr>
          <p:cNvPr id="16" name="Picture 4" descr="Kết quả hình ảnh cho bảng đen"/>
          <p:cNvPicPr>
            <a:picLocks noChangeAspect="1" noChangeArrowheads="1"/>
          </p:cNvPicPr>
          <p:nvPr/>
        </p:nvPicPr>
        <p:blipFill>
          <a:blip r:embed="rId6" cstate="print"/>
          <a:srcRect/>
          <a:stretch>
            <a:fillRect/>
          </a:stretch>
        </p:blipFill>
        <p:spPr bwMode="auto">
          <a:xfrm>
            <a:off x="8229661" y="4036736"/>
            <a:ext cx="2623969" cy="1541582"/>
          </a:xfrm>
          <a:prstGeom prst="rect">
            <a:avLst/>
          </a:prstGeom>
          <a:noFill/>
        </p:spPr>
      </p:pic>
      <p:sp>
        <p:nvSpPr>
          <p:cNvPr id="17" name="Rectangle 1"/>
          <p:cNvSpPr>
            <a:spLocks noChangeArrowheads="1"/>
          </p:cNvSpPr>
          <p:nvPr/>
        </p:nvSpPr>
        <p:spPr bwMode="auto">
          <a:xfrm>
            <a:off x="5978585" y="5500771"/>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Chia</a:t>
            </a: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sẻ</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cho</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cả</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lớp</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sp>
        <p:nvSpPr>
          <p:cNvPr id="18" name="Rectangle 1"/>
          <p:cNvSpPr>
            <a:spLocks noChangeArrowheads="1"/>
          </p:cNvSpPr>
          <p:nvPr/>
        </p:nvSpPr>
        <p:spPr bwMode="auto">
          <a:xfrm>
            <a:off x="191972" y="2929770"/>
            <a:ext cx="518553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buFont typeface="Wingdings" pitchFamily="2" charset="2"/>
              <a:buChar char="v"/>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1: </a:t>
            </a:r>
            <a:r>
              <a:rPr lang="en-US" sz="3000" dirty="0" err="1">
                <a:latin typeface="Times New Roman" pitchFamily="18" charset="0"/>
                <a:ea typeface="Calibri" pitchFamily="34" charset="0"/>
                <a:cs typeface="Times New Roman" pitchFamily="18" charset="0"/>
              </a:rPr>
              <a:t>Viết</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đoạn</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văn</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miêu</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tả</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lại</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hình</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ảnh</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Gióng</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đánh</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giặc</a:t>
            </a:r>
            <a:endParaRPr lang="en-US" sz="3000" dirty="0">
              <a:latin typeface="Times New Roman" pitchFamily="18" charset="0"/>
              <a:ea typeface="Calibri" pitchFamily="34" charset="0"/>
              <a:cs typeface="Times New Roman" pitchFamily="18" charset="0"/>
            </a:endParaRPr>
          </a:p>
        </p:txBody>
      </p:sp>
      <p:sp>
        <p:nvSpPr>
          <p:cNvPr id="19" name="Rectangle 1"/>
          <p:cNvSpPr>
            <a:spLocks noChangeArrowheads="1"/>
          </p:cNvSpPr>
          <p:nvPr/>
        </p:nvSpPr>
        <p:spPr bwMode="auto">
          <a:xfrm>
            <a:off x="155346" y="4239180"/>
            <a:ext cx="4789487"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2: </a:t>
            </a: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Vẽ</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tranh</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sp>
        <p:nvSpPr>
          <p:cNvPr id="20" name="Rectangle 1"/>
          <p:cNvSpPr>
            <a:spLocks noChangeArrowheads="1"/>
          </p:cNvSpPr>
          <p:nvPr/>
        </p:nvSpPr>
        <p:spPr bwMode="auto">
          <a:xfrm>
            <a:off x="228600" y="5380671"/>
            <a:ext cx="511228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3: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Làm</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thơ</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dựng</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hoạt</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cảnh</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pic>
        <p:nvPicPr>
          <p:cNvPr id="1026" name="Picture 2" descr="Hình ảnh Ghi Chú đơn Giản Ghi Chú Màu Vàng Ghi Chú Giấy Ghi Chú đẹp, Ghi  Chú đẹp, Ghi Chú Màu Vàng, Ghi Chú Học Tập miễn phí tải tập t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4710" y="2334421"/>
            <a:ext cx="2753870" cy="162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08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dissolv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dissolv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dissolv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p:bldP spid="15" grpId="0"/>
      <p:bldP spid="17" grpId="0"/>
      <p:bldP spid="18" grpId="0"/>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Oval 4"/>
          <p:cNvSpPr>
            <a:spLocks noChangeArrowheads="1"/>
          </p:cNvSpPr>
          <p:nvPr/>
        </p:nvSpPr>
        <p:spPr bwMode="auto">
          <a:xfrm>
            <a:off x="1752600" y="0"/>
            <a:ext cx="8915400" cy="2057400"/>
          </a:xfrm>
          <a:prstGeom prst="ellipse">
            <a:avLst/>
          </a:prstGeom>
          <a:solidFill>
            <a:srgbClr val="E5FE8A"/>
          </a:solidFill>
          <a:ln w="9525">
            <a:solidFill>
              <a:schemeClr val="hlink"/>
            </a:solidFill>
            <a:round/>
            <a:headEnd/>
            <a:tailEnd/>
          </a:ln>
          <a:effectLst/>
        </p:spPr>
        <p:txBody>
          <a:bodyPr wrap="none" anchor="ctr"/>
          <a:lstStyle/>
          <a:p>
            <a:pPr algn="ctr" defTabSz="914400" fontAlgn="base">
              <a:spcBef>
                <a:spcPct val="0"/>
              </a:spcBef>
              <a:spcAft>
                <a:spcPct val="0"/>
              </a:spcAft>
            </a:pPr>
            <a:r>
              <a:rPr lang="en-US" altLang="en-US" sz="2400" b="1">
                <a:solidFill>
                  <a:srgbClr val="9900FF"/>
                </a:solidFill>
                <a:latin typeface="Times" panose="02020603050405020304" pitchFamily="18" charset="0"/>
                <a:cs typeface="Times" panose="02020603050405020304" pitchFamily="18" charset="0"/>
              </a:rPr>
              <a:t>Ngoài truyện, nhân dân còn kể về Thánh Gióng bằng thơ, vè…</a:t>
            </a:r>
          </a:p>
          <a:p>
            <a:pPr algn="ctr" defTabSz="914400" fontAlgn="base">
              <a:spcBef>
                <a:spcPct val="0"/>
              </a:spcBef>
              <a:spcAft>
                <a:spcPct val="0"/>
              </a:spcAft>
            </a:pPr>
            <a:r>
              <a:rPr lang="en-US" altLang="en-US" sz="2400" b="1">
                <a:solidFill>
                  <a:srgbClr val="9900FF"/>
                </a:solidFill>
                <a:latin typeface="Times" panose="02020603050405020304" pitchFamily="18" charset="0"/>
                <a:cs typeface="Times" panose="02020603050405020304" pitchFamily="18" charset="0"/>
              </a:rPr>
              <a:t>Thánh Gióng đã trở thành một hình tượng luôn có mặt trong lịch sử</a:t>
            </a:r>
          </a:p>
          <a:p>
            <a:pPr algn="ctr" defTabSz="914400" fontAlgn="base">
              <a:spcBef>
                <a:spcPct val="0"/>
              </a:spcBef>
              <a:spcAft>
                <a:spcPct val="0"/>
              </a:spcAft>
            </a:pPr>
            <a:r>
              <a:rPr lang="en-US" altLang="en-US" sz="2400" b="1">
                <a:solidFill>
                  <a:srgbClr val="9900FF"/>
                </a:solidFill>
                <a:latin typeface="Times" panose="02020603050405020304" pitchFamily="18" charset="0"/>
                <a:cs typeface="Times" panose="02020603050405020304" pitchFamily="18" charset="0"/>
              </a:rPr>
              <a:t> văn học Việt Nam</a:t>
            </a:r>
          </a:p>
        </p:txBody>
      </p:sp>
      <p:sp>
        <p:nvSpPr>
          <p:cNvPr id="23557" name="AutoShape 5"/>
          <p:cNvSpPr>
            <a:spLocks noChangeArrowheads="1"/>
          </p:cNvSpPr>
          <p:nvPr/>
        </p:nvSpPr>
        <p:spPr bwMode="auto">
          <a:xfrm>
            <a:off x="214604" y="2209800"/>
            <a:ext cx="9564663" cy="2362200"/>
          </a:xfrm>
          <a:prstGeom prst="cloudCallout">
            <a:avLst>
              <a:gd name="adj1" fmla="val -43750"/>
              <a:gd name="adj2" fmla="val 70000"/>
            </a:avLst>
          </a:prstGeom>
          <a:solidFill>
            <a:srgbClr val="BBF7E7"/>
          </a:solidFill>
          <a:ln w="9525">
            <a:solidFill>
              <a:schemeClr val="tx1"/>
            </a:solidFill>
            <a:round/>
            <a:headEnd/>
            <a:tailEnd/>
          </a:ln>
          <a:effectLst/>
        </p:spPr>
        <p:txBody>
          <a:bodyPr/>
          <a:lstStyle/>
          <a:p>
            <a:pPr defTabSz="914400" fontAlgn="base">
              <a:spcBef>
                <a:spcPct val="0"/>
              </a:spcBef>
              <a:spcAft>
                <a:spcPct val="0"/>
              </a:spcAft>
            </a:pPr>
            <a:r>
              <a:rPr lang="en-US" altLang="en-US" sz="2800" b="1" i="1" dirty="0">
                <a:solidFill>
                  <a:srgbClr val="CC3300"/>
                </a:solidFill>
                <a:latin typeface="Times" panose="02020603050405020304" pitchFamily="18" charset="0"/>
                <a:cs typeface="Times" panose="02020603050405020304" pitchFamily="18" charset="0"/>
              </a:rPr>
              <a:t> </a:t>
            </a:r>
            <a:r>
              <a:rPr lang="en-US" altLang="en-US" sz="2800" b="1" i="1" dirty="0" err="1">
                <a:solidFill>
                  <a:srgbClr val="CC3300"/>
                </a:solidFill>
                <a:latin typeface="Times" panose="02020603050405020304" pitchFamily="18" charset="0"/>
                <a:cs typeface="Times" panose="02020603050405020304" pitchFamily="18" charset="0"/>
              </a:rPr>
              <a:t>Bảy</a:t>
            </a:r>
            <a:r>
              <a:rPr lang="en-US" altLang="en-US" sz="2800" b="1" i="1" dirty="0">
                <a:solidFill>
                  <a:srgbClr val="CC3300"/>
                </a:solidFill>
                <a:latin typeface="Times" panose="02020603050405020304" pitchFamily="18" charset="0"/>
                <a:cs typeface="Times" panose="02020603050405020304" pitchFamily="18" charset="0"/>
              </a:rPr>
              <a:t> </a:t>
            </a:r>
            <a:r>
              <a:rPr lang="en-US" altLang="en-US" sz="2800" b="1" i="1" dirty="0" err="1">
                <a:solidFill>
                  <a:srgbClr val="CC3300"/>
                </a:solidFill>
                <a:latin typeface="Times" panose="02020603050405020304" pitchFamily="18" charset="0"/>
                <a:cs typeface="Times" panose="02020603050405020304" pitchFamily="18" charset="0"/>
              </a:rPr>
              <a:t>nong</a:t>
            </a:r>
            <a:r>
              <a:rPr lang="en-US" altLang="en-US" sz="2800" b="1" i="1" dirty="0">
                <a:solidFill>
                  <a:srgbClr val="CC3300"/>
                </a:solidFill>
                <a:latin typeface="Times" panose="02020603050405020304" pitchFamily="18" charset="0"/>
                <a:cs typeface="Times" panose="02020603050405020304" pitchFamily="18" charset="0"/>
              </a:rPr>
              <a:t> </a:t>
            </a:r>
            <a:r>
              <a:rPr lang="en-US" altLang="en-US" sz="2800" b="1" i="1" dirty="0" err="1">
                <a:solidFill>
                  <a:srgbClr val="CC3300"/>
                </a:solidFill>
                <a:latin typeface="Times" panose="02020603050405020304" pitchFamily="18" charset="0"/>
                <a:cs typeface="Times" panose="02020603050405020304" pitchFamily="18" charset="0"/>
              </a:rPr>
              <a:t>cơm</a:t>
            </a:r>
            <a:r>
              <a:rPr lang="en-US" altLang="en-US" sz="2800" b="1" i="1" dirty="0">
                <a:solidFill>
                  <a:srgbClr val="CC3300"/>
                </a:solidFill>
                <a:latin typeface="Times" panose="02020603050405020304" pitchFamily="18" charset="0"/>
                <a:cs typeface="Times" panose="02020603050405020304" pitchFamily="18" charset="0"/>
              </a:rPr>
              <a:t>, </a:t>
            </a:r>
            <a:r>
              <a:rPr lang="en-US" altLang="en-US" sz="2800" b="1" i="1" dirty="0" err="1">
                <a:solidFill>
                  <a:srgbClr val="CC3300"/>
                </a:solidFill>
                <a:latin typeface="Times" panose="02020603050405020304" pitchFamily="18" charset="0"/>
                <a:cs typeface="Times" panose="02020603050405020304" pitchFamily="18" charset="0"/>
              </a:rPr>
              <a:t>ba</a:t>
            </a:r>
            <a:r>
              <a:rPr lang="en-US" altLang="en-US" sz="2800" b="1" i="1" dirty="0">
                <a:solidFill>
                  <a:srgbClr val="CC3300"/>
                </a:solidFill>
                <a:latin typeface="Times" panose="02020603050405020304" pitchFamily="18" charset="0"/>
                <a:cs typeface="Times" panose="02020603050405020304" pitchFamily="18" charset="0"/>
              </a:rPr>
              <a:t> </a:t>
            </a:r>
            <a:r>
              <a:rPr lang="en-US" altLang="en-US" sz="2800" b="1" i="1" dirty="0" err="1">
                <a:solidFill>
                  <a:srgbClr val="CC3300"/>
                </a:solidFill>
                <a:latin typeface="Times" panose="02020603050405020304" pitchFamily="18" charset="0"/>
                <a:cs typeface="Times" panose="02020603050405020304" pitchFamily="18" charset="0"/>
              </a:rPr>
              <a:t>nong</a:t>
            </a:r>
            <a:r>
              <a:rPr lang="en-US" altLang="en-US" sz="2800" b="1" i="1" dirty="0">
                <a:solidFill>
                  <a:srgbClr val="CC3300"/>
                </a:solidFill>
                <a:latin typeface="Times" panose="02020603050405020304" pitchFamily="18" charset="0"/>
                <a:cs typeface="Times" panose="02020603050405020304" pitchFamily="18" charset="0"/>
              </a:rPr>
              <a:t> </a:t>
            </a:r>
            <a:r>
              <a:rPr lang="en-US" altLang="en-US" sz="2800" b="1" i="1" dirty="0" err="1">
                <a:solidFill>
                  <a:srgbClr val="CC3300"/>
                </a:solidFill>
                <a:latin typeface="Times" panose="02020603050405020304" pitchFamily="18" charset="0"/>
                <a:cs typeface="Times" panose="02020603050405020304" pitchFamily="18" charset="0"/>
              </a:rPr>
              <a:t>cà</a:t>
            </a:r>
            <a:r>
              <a:rPr lang="en-US" altLang="en-US" sz="2800" b="1" i="1" dirty="0">
                <a:solidFill>
                  <a:srgbClr val="CC3300"/>
                </a:solidFill>
                <a:latin typeface="Times" panose="02020603050405020304" pitchFamily="18" charset="0"/>
                <a:cs typeface="Times" panose="02020603050405020304" pitchFamily="18" charset="0"/>
              </a:rPr>
              <a:t>         </a:t>
            </a:r>
          </a:p>
          <a:p>
            <a:pPr defTabSz="914400" fontAlgn="base">
              <a:spcBef>
                <a:spcPct val="0"/>
              </a:spcBef>
              <a:spcAft>
                <a:spcPct val="0"/>
              </a:spcAft>
            </a:pPr>
            <a:r>
              <a:rPr lang="en-US" altLang="en-US" sz="2800" b="1" i="1" dirty="0" err="1">
                <a:solidFill>
                  <a:srgbClr val="CC3300"/>
                </a:solidFill>
                <a:latin typeface="Times" panose="02020603050405020304" pitchFamily="18" charset="0"/>
                <a:cs typeface="Times" panose="02020603050405020304" pitchFamily="18" charset="0"/>
              </a:rPr>
              <a:t>Uống</a:t>
            </a:r>
            <a:r>
              <a:rPr lang="en-US" altLang="en-US" sz="2800" b="1" i="1" dirty="0">
                <a:solidFill>
                  <a:srgbClr val="CC3300"/>
                </a:solidFill>
                <a:latin typeface="Times" panose="02020603050405020304" pitchFamily="18" charset="0"/>
                <a:cs typeface="Times" panose="02020603050405020304" pitchFamily="18" charset="0"/>
              </a:rPr>
              <a:t> </a:t>
            </a:r>
            <a:r>
              <a:rPr lang="en-US" altLang="en-US" sz="2800" b="1" i="1" dirty="0" err="1">
                <a:solidFill>
                  <a:srgbClr val="CC3300"/>
                </a:solidFill>
                <a:latin typeface="Times" panose="02020603050405020304" pitchFamily="18" charset="0"/>
                <a:cs typeface="Times" panose="02020603050405020304" pitchFamily="18" charset="0"/>
              </a:rPr>
              <a:t>một</a:t>
            </a:r>
            <a:r>
              <a:rPr lang="en-US" altLang="en-US" sz="2800" b="1" i="1" dirty="0">
                <a:solidFill>
                  <a:srgbClr val="CC3300"/>
                </a:solidFill>
                <a:latin typeface="Times" panose="02020603050405020304" pitchFamily="18" charset="0"/>
                <a:cs typeface="Times" panose="02020603050405020304" pitchFamily="18" charset="0"/>
              </a:rPr>
              <a:t> </a:t>
            </a:r>
            <a:r>
              <a:rPr lang="en-US" altLang="en-US" sz="2800" b="1" i="1" dirty="0" err="1">
                <a:solidFill>
                  <a:srgbClr val="CC3300"/>
                </a:solidFill>
                <a:latin typeface="Times" panose="02020603050405020304" pitchFamily="18" charset="0"/>
                <a:cs typeface="Times" panose="02020603050405020304" pitchFamily="18" charset="0"/>
              </a:rPr>
              <a:t>hơi</a:t>
            </a:r>
            <a:r>
              <a:rPr lang="en-US" altLang="en-US" sz="2800" b="1" i="1" dirty="0">
                <a:solidFill>
                  <a:srgbClr val="CC3300"/>
                </a:solidFill>
                <a:latin typeface="Times" panose="02020603050405020304" pitchFamily="18" charset="0"/>
                <a:cs typeface="Times" panose="02020603050405020304" pitchFamily="18" charset="0"/>
              </a:rPr>
              <a:t> </a:t>
            </a:r>
            <a:r>
              <a:rPr lang="en-US" altLang="en-US" sz="2800" b="1" i="1" dirty="0" err="1">
                <a:solidFill>
                  <a:srgbClr val="CC3300"/>
                </a:solidFill>
                <a:latin typeface="Times" panose="02020603050405020304" pitchFamily="18" charset="0"/>
                <a:cs typeface="Times" panose="02020603050405020304" pitchFamily="18" charset="0"/>
              </a:rPr>
              <a:t>nước</a:t>
            </a:r>
            <a:r>
              <a:rPr lang="en-US" altLang="en-US" sz="2800" b="1" i="1" dirty="0">
                <a:solidFill>
                  <a:srgbClr val="CC3300"/>
                </a:solidFill>
                <a:latin typeface="Times" panose="02020603050405020304" pitchFamily="18" charset="0"/>
                <a:cs typeface="Times" panose="02020603050405020304" pitchFamily="18" charset="0"/>
              </a:rPr>
              <a:t>, </a:t>
            </a:r>
            <a:r>
              <a:rPr lang="en-US" altLang="en-US" sz="2800" b="1" i="1" dirty="0" err="1">
                <a:solidFill>
                  <a:srgbClr val="CC3300"/>
                </a:solidFill>
                <a:latin typeface="Times" panose="02020603050405020304" pitchFamily="18" charset="0"/>
                <a:cs typeface="Times" panose="02020603050405020304" pitchFamily="18" charset="0"/>
              </a:rPr>
              <a:t>cạn</a:t>
            </a:r>
            <a:r>
              <a:rPr lang="en-US" altLang="en-US" sz="2800" b="1" i="1" dirty="0">
                <a:solidFill>
                  <a:srgbClr val="CC3300"/>
                </a:solidFill>
                <a:latin typeface="Times" panose="02020603050405020304" pitchFamily="18" charset="0"/>
                <a:cs typeface="Times" panose="02020603050405020304" pitchFamily="18" charset="0"/>
              </a:rPr>
              <a:t> </a:t>
            </a:r>
            <a:r>
              <a:rPr lang="en-US" altLang="en-US" sz="2800" b="1" i="1" dirty="0" err="1">
                <a:solidFill>
                  <a:srgbClr val="CC3300"/>
                </a:solidFill>
                <a:latin typeface="Times" panose="02020603050405020304" pitchFamily="18" charset="0"/>
                <a:cs typeface="Times" panose="02020603050405020304" pitchFamily="18" charset="0"/>
              </a:rPr>
              <a:t>đà</a:t>
            </a:r>
            <a:r>
              <a:rPr lang="en-US" altLang="en-US" sz="2800" b="1" i="1" dirty="0">
                <a:solidFill>
                  <a:srgbClr val="CC3300"/>
                </a:solidFill>
                <a:latin typeface="Times" panose="02020603050405020304" pitchFamily="18" charset="0"/>
                <a:cs typeface="Times" panose="02020603050405020304" pitchFamily="18" charset="0"/>
              </a:rPr>
              <a:t> </a:t>
            </a:r>
            <a:r>
              <a:rPr lang="en-US" altLang="en-US" sz="2800" b="1" i="1" dirty="0" err="1">
                <a:solidFill>
                  <a:srgbClr val="CC3300"/>
                </a:solidFill>
                <a:latin typeface="Times" panose="02020603050405020304" pitchFamily="18" charset="0"/>
                <a:cs typeface="Times" panose="02020603050405020304" pitchFamily="18" charset="0"/>
              </a:rPr>
              <a:t>khúc</a:t>
            </a:r>
            <a:r>
              <a:rPr lang="en-US" altLang="en-US" sz="2800" b="1" i="1" dirty="0">
                <a:solidFill>
                  <a:srgbClr val="CC3300"/>
                </a:solidFill>
                <a:latin typeface="Times" panose="02020603050405020304" pitchFamily="18" charset="0"/>
                <a:cs typeface="Times" panose="02020603050405020304" pitchFamily="18" charset="0"/>
              </a:rPr>
              <a:t> </a:t>
            </a:r>
            <a:r>
              <a:rPr lang="en-US" altLang="en-US" sz="2800" b="1" i="1" dirty="0" err="1">
                <a:solidFill>
                  <a:srgbClr val="CC3300"/>
                </a:solidFill>
                <a:latin typeface="Times" panose="02020603050405020304" pitchFamily="18" charset="0"/>
                <a:cs typeface="Times" panose="02020603050405020304" pitchFamily="18" charset="0"/>
              </a:rPr>
              <a:t>sông</a:t>
            </a:r>
            <a:r>
              <a:rPr lang="en-US" altLang="en-US" sz="2800" b="1" i="1" dirty="0">
                <a:solidFill>
                  <a:srgbClr val="CC3300"/>
                </a:solidFill>
                <a:latin typeface="Times" panose="02020603050405020304" pitchFamily="18" charset="0"/>
                <a:cs typeface="Times" panose="02020603050405020304" pitchFamily="18" charset="0"/>
              </a:rPr>
              <a:t>.</a:t>
            </a:r>
          </a:p>
          <a:p>
            <a:pPr algn="ctr" defTabSz="914400" fontAlgn="base">
              <a:spcBef>
                <a:spcPct val="0"/>
              </a:spcBef>
              <a:spcAft>
                <a:spcPct val="0"/>
              </a:spcAft>
            </a:pPr>
            <a:endParaRPr lang="en-US" altLang="en-US" sz="2800" dirty="0">
              <a:solidFill>
                <a:srgbClr val="000000"/>
              </a:solidFill>
              <a:latin typeface="Times" panose="02020603050405020304" pitchFamily="18" charset="0"/>
              <a:cs typeface="Times" panose="02020603050405020304" pitchFamily="18" charset="0"/>
            </a:endParaRPr>
          </a:p>
        </p:txBody>
      </p:sp>
      <p:sp>
        <p:nvSpPr>
          <p:cNvPr id="23559" name="AutoShape 7"/>
          <p:cNvSpPr>
            <a:spLocks noChangeArrowheads="1"/>
          </p:cNvSpPr>
          <p:nvPr/>
        </p:nvSpPr>
        <p:spPr bwMode="auto">
          <a:xfrm>
            <a:off x="8384139" y="1676400"/>
            <a:ext cx="3505200" cy="4800600"/>
          </a:xfrm>
          <a:prstGeom prst="flowChartMultidocument">
            <a:avLst/>
          </a:prstGeom>
          <a:solidFill>
            <a:srgbClr val="ABF3A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2400" b="1" i="1" dirty="0" err="1">
                <a:solidFill>
                  <a:srgbClr val="663300"/>
                </a:solidFill>
                <a:latin typeface="Times" panose="02020603050405020304" pitchFamily="18" charset="0"/>
                <a:cs typeface="Times" panose="02020603050405020304" pitchFamily="18" charset="0"/>
              </a:rPr>
              <a:t>Đứa</a:t>
            </a:r>
            <a:r>
              <a:rPr lang="en-US" altLang="en-US" sz="2400" b="1" i="1" dirty="0">
                <a:solidFill>
                  <a:srgbClr val="663300"/>
                </a:solidFill>
                <a:latin typeface="Times" panose="02020603050405020304" pitchFamily="18" charset="0"/>
                <a:cs typeface="Times" panose="02020603050405020304" pitchFamily="18" charset="0"/>
              </a:rPr>
              <a:t> con </a:t>
            </a:r>
            <a:r>
              <a:rPr lang="en-US" altLang="en-US" sz="2400" b="1" i="1" dirty="0" err="1">
                <a:solidFill>
                  <a:srgbClr val="663300"/>
                </a:solidFill>
                <a:latin typeface="Times" panose="02020603050405020304" pitchFamily="18" charset="0"/>
                <a:cs typeface="Times" panose="02020603050405020304" pitchFamily="18" charset="0"/>
              </a:rPr>
              <a:t>trai</a:t>
            </a:r>
            <a:r>
              <a:rPr lang="en-US" altLang="en-US" sz="2400" b="1" i="1" dirty="0">
                <a:solidFill>
                  <a:srgbClr val="663300"/>
                </a:solidFill>
                <a:latin typeface="Times" panose="02020603050405020304" pitchFamily="18" charset="0"/>
                <a:cs typeface="Times" panose="02020603050405020304" pitchFamily="18" charset="0"/>
              </a:rPr>
              <a:t> </a:t>
            </a:r>
            <a:r>
              <a:rPr lang="en-US" altLang="en-US" sz="2400" b="1" i="1" dirty="0" err="1">
                <a:solidFill>
                  <a:srgbClr val="663300"/>
                </a:solidFill>
                <a:latin typeface="Times" panose="02020603050405020304" pitchFamily="18" charset="0"/>
                <a:cs typeface="Times" panose="02020603050405020304" pitchFamily="18" charset="0"/>
              </a:rPr>
              <a:t>nọ</a:t>
            </a:r>
            <a:endParaRPr lang="en-US" altLang="en-US" sz="2400" b="1" i="1" dirty="0">
              <a:solidFill>
                <a:srgbClr val="663300"/>
              </a:solidFill>
              <a:latin typeface="Times" panose="02020603050405020304" pitchFamily="18" charset="0"/>
              <a:cs typeface="Times" panose="02020603050405020304" pitchFamily="18" charset="0"/>
            </a:endParaRPr>
          </a:p>
          <a:p>
            <a:pPr algn="ctr" defTabSz="914400" fontAlgn="base">
              <a:spcBef>
                <a:spcPct val="0"/>
              </a:spcBef>
              <a:spcAft>
                <a:spcPct val="0"/>
              </a:spcAft>
            </a:pPr>
            <a:r>
              <a:rPr lang="en-US" altLang="en-US" sz="2400" b="1" i="1" dirty="0" err="1">
                <a:solidFill>
                  <a:srgbClr val="663300"/>
                </a:solidFill>
                <a:latin typeface="Times" panose="02020603050405020304" pitchFamily="18" charset="0"/>
                <a:cs typeface="Times" panose="02020603050405020304" pitchFamily="18" charset="0"/>
              </a:rPr>
              <a:t>Thật</a:t>
            </a:r>
            <a:r>
              <a:rPr lang="en-US" altLang="en-US" sz="2400" b="1" i="1" dirty="0">
                <a:solidFill>
                  <a:srgbClr val="663300"/>
                </a:solidFill>
                <a:latin typeface="Times" panose="02020603050405020304" pitchFamily="18" charset="0"/>
                <a:cs typeface="Times" panose="02020603050405020304" pitchFamily="18" charset="0"/>
              </a:rPr>
              <a:t> </a:t>
            </a:r>
            <a:r>
              <a:rPr lang="en-US" altLang="en-US" sz="2400" b="1" i="1" dirty="0" err="1">
                <a:solidFill>
                  <a:srgbClr val="663300"/>
                </a:solidFill>
                <a:latin typeface="Times" panose="02020603050405020304" pitchFamily="18" charset="0"/>
                <a:cs typeface="Times" panose="02020603050405020304" pitchFamily="18" charset="0"/>
              </a:rPr>
              <a:t>rõ</a:t>
            </a:r>
            <a:r>
              <a:rPr lang="en-US" altLang="en-US" sz="2400" b="1" i="1" dirty="0">
                <a:solidFill>
                  <a:srgbClr val="663300"/>
                </a:solidFill>
                <a:latin typeface="Times" panose="02020603050405020304" pitchFamily="18" charset="0"/>
                <a:cs typeface="Times" panose="02020603050405020304" pitchFamily="18" charset="0"/>
              </a:rPr>
              <a:t> </a:t>
            </a:r>
            <a:r>
              <a:rPr lang="en-US" altLang="en-US" sz="2400" b="1" i="1" dirty="0" err="1">
                <a:solidFill>
                  <a:srgbClr val="663300"/>
                </a:solidFill>
                <a:latin typeface="Times" panose="02020603050405020304" pitchFamily="18" charset="0"/>
                <a:cs typeface="Times" panose="02020603050405020304" pitchFamily="18" charset="0"/>
              </a:rPr>
              <a:t>lạ</a:t>
            </a:r>
            <a:r>
              <a:rPr lang="en-US" altLang="en-US" sz="2400" b="1" i="1" dirty="0">
                <a:solidFill>
                  <a:srgbClr val="663300"/>
                </a:solidFill>
                <a:latin typeface="Times" panose="02020603050405020304" pitchFamily="18" charset="0"/>
                <a:cs typeface="Times" panose="02020603050405020304" pitchFamily="18" charset="0"/>
              </a:rPr>
              <a:t> </a:t>
            </a:r>
            <a:r>
              <a:rPr lang="en-US" altLang="en-US" sz="2400" b="1" i="1" dirty="0" err="1">
                <a:solidFill>
                  <a:srgbClr val="663300"/>
                </a:solidFill>
                <a:latin typeface="Times" panose="02020603050405020304" pitchFamily="18" charset="0"/>
                <a:cs typeface="Times" panose="02020603050405020304" pitchFamily="18" charset="0"/>
              </a:rPr>
              <a:t>đời</a:t>
            </a:r>
            <a:endParaRPr lang="en-US" altLang="en-US" sz="2400" b="1" i="1" dirty="0">
              <a:solidFill>
                <a:srgbClr val="663300"/>
              </a:solidFill>
              <a:latin typeface="Times" panose="02020603050405020304" pitchFamily="18" charset="0"/>
              <a:cs typeface="Times" panose="02020603050405020304" pitchFamily="18" charset="0"/>
            </a:endParaRPr>
          </a:p>
          <a:p>
            <a:pPr algn="ctr" defTabSz="914400" fontAlgn="base">
              <a:spcBef>
                <a:spcPct val="0"/>
              </a:spcBef>
              <a:spcAft>
                <a:spcPct val="0"/>
              </a:spcAft>
            </a:pPr>
            <a:r>
              <a:rPr lang="en-US" altLang="en-US" sz="2400" b="1" i="1" dirty="0">
                <a:solidFill>
                  <a:srgbClr val="663300"/>
                </a:solidFill>
                <a:latin typeface="Times" panose="02020603050405020304" pitchFamily="18" charset="0"/>
                <a:cs typeface="Times" panose="02020603050405020304" pitchFamily="18" charset="0"/>
              </a:rPr>
              <a:t>    </a:t>
            </a:r>
            <a:r>
              <a:rPr lang="en-US" altLang="en-US" sz="2400" b="1" i="1" dirty="0" err="1">
                <a:solidFill>
                  <a:srgbClr val="663300"/>
                </a:solidFill>
                <a:latin typeface="Times" panose="02020603050405020304" pitchFamily="18" charset="0"/>
                <a:cs typeface="Times" panose="02020603050405020304" pitchFamily="18" charset="0"/>
              </a:rPr>
              <a:t>Chẳng</a:t>
            </a:r>
            <a:r>
              <a:rPr lang="en-US" altLang="en-US" sz="2400" b="1" i="1" dirty="0">
                <a:solidFill>
                  <a:srgbClr val="663300"/>
                </a:solidFill>
                <a:latin typeface="Times" panose="02020603050405020304" pitchFamily="18" charset="0"/>
                <a:cs typeface="Times" panose="02020603050405020304" pitchFamily="18" charset="0"/>
              </a:rPr>
              <a:t> </a:t>
            </a:r>
            <a:r>
              <a:rPr lang="en-US" altLang="en-US" sz="2400" b="1" i="1" dirty="0" err="1">
                <a:solidFill>
                  <a:srgbClr val="663300"/>
                </a:solidFill>
                <a:latin typeface="Times" panose="02020603050405020304" pitchFamily="18" charset="0"/>
                <a:cs typeface="Times" panose="02020603050405020304" pitchFamily="18" charset="0"/>
              </a:rPr>
              <a:t>nói</a:t>
            </a:r>
            <a:r>
              <a:rPr lang="en-US" altLang="en-US" sz="2400" b="1" i="1" dirty="0">
                <a:solidFill>
                  <a:srgbClr val="663300"/>
                </a:solidFill>
                <a:latin typeface="Times" panose="02020603050405020304" pitchFamily="18" charset="0"/>
                <a:cs typeface="Times" panose="02020603050405020304" pitchFamily="18" charset="0"/>
              </a:rPr>
              <a:t> </a:t>
            </a:r>
            <a:r>
              <a:rPr lang="en-US" altLang="en-US" sz="2400" b="1" i="1" dirty="0" err="1">
                <a:solidFill>
                  <a:srgbClr val="663300"/>
                </a:solidFill>
                <a:latin typeface="Times" panose="02020603050405020304" pitchFamily="18" charset="0"/>
                <a:cs typeface="Times" panose="02020603050405020304" pitchFamily="18" charset="0"/>
              </a:rPr>
              <a:t>chẳng</a:t>
            </a:r>
            <a:r>
              <a:rPr lang="en-US" altLang="en-US" sz="2400" b="1" i="1" dirty="0">
                <a:solidFill>
                  <a:srgbClr val="663300"/>
                </a:solidFill>
                <a:latin typeface="Times" panose="02020603050405020304" pitchFamily="18" charset="0"/>
                <a:cs typeface="Times" panose="02020603050405020304" pitchFamily="18" charset="0"/>
              </a:rPr>
              <a:t> </a:t>
            </a:r>
            <a:r>
              <a:rPr lang="en-US" altLang="en-US" sz="2400" b="1" i="1" dirty="0" err="1">
                <a:solidFill>
                  <a:srgbClr val="663300"/>
                </a:solidFill>
                <a:latin typeface="Times" panose="02020603050405020304" pitchFamily="18" charset="0"/>
                <a:cs typeface="Times" panose="02020603050405020304" pitchFamily="18" charset="0"/>
              </a:rPr>
              <a:t>cười</a:t>
            </a:r>
            <a:endParaRPr lang="en-US" altLang="en-US" sz="2400" b="1" i="1" dirty="0">
              <a:solidFill>
                <a:srgbClr val="663300"/>
              </a:solidFill>
              <a:latin typeface="Times" panose="02020603050405020304" pitchFamily="18" charset="0"/>
              <a:cs typeface="Times" panose="02020603050405020304" pitchFamily="18" charset="0"/>
            </a:endParaRPr>
          </a:p>
          <a:p>
            <a:pPr algn="ctr" defTabSz="914400" fontAlgn="base">
              <a:spcBef>
                <a:spcPct val="0"/>
              </a:spcBef>
              <a:spcAft>
                <a:spcPct val="0"/>
              </a:spcAft>
            </a:pPr>
            <a:r>
              <a:rPr lang="en-US" altLang="en-US" sz="2400" b="1" i="1" dirty="0">
                <a:solidFill>
                  <a:srgbClr val="663300"/>
                </a:solidFill>
                <a:latin typeface="Times" panose="02020603050405020304" pitchFamily="18" charset="0"/>
                <a:cs typeface="Times" panose="02020603050405020304" pitchFamily="18" charset="0"/>
              </a:rPr>
              <a:t>    </a:t>
            </a:r>
            <a:r>
              <a:rPr lang="en-US" altLang="en-US" sz="2400" b="1" i="1" dirty="0" err="1">
                <a:solidFill>
                  <a:srgbClr val="663300"/>
                </a:solidFill>
                <a:latin typeface="Times" panose="02020603050405020304" pitchFamily="18" charset="0"/>
                <a:cs typeface="Times" panose="02020603050405020304" pitchFamily="18" charset="0"/>
              </a:rPr>
              <a:t>Bỗng</a:t>
            </a:r>
            <a:r>
              <a:rPr lang="en-US" altLang="en-US" sz="2400" b="1" i="1" dirty="0">
                <a:solidFill>
                  <a:srgbClr val="663300"/>
                </a:solidFill>
                <a:latin typeface="Times" panose="02020603050405020304" pitchFamily="18" charset="0"/>
                <a:cs typeface="Times" panose="02020603050405020304" pitchFamily="18" charset="0"/>
              </a:rPr>
              <a:t> </a:t>
            </a:r>
            <a:r>
              <a:rPr lang="en-US" altLang="en-US" sz="2400" b="1" i="1" dirty="0" err="1">
                <a:solidFill>
                  <a:srgbClr val="663300"/>
                </a:solidFill>
                <a:latin typeface="Times" panose="02020603050405020304" pitchFamily="18" charset="0"/>
                <a:cs typeface="Times" panose="02020603050405020304" pitchFamily="18" charset="0"/>
              </a:rPr>
              <a:t>người</a:t>
            </a:r>
            <a:r>
              <a:rPr lang="en-US" altLang="en-US" sz="2400" b="1" i="1" dirty="0">
                <a:solidFill>
                  <a:srgbClr val="663300"/>
                </a:solidFill>
                <a:latin typeface="Times" panose="02020603050405020304" pitchFamily="18" charset="0"/>
                <a:cs typeface="Times" panose="02020603050405020304" pitchFamily="18" charset="0"/>
              </a:rPr>
              <a:t> </a:t>
            </a:r>
            <a:r>
              <a:rPr lang="en-US" altLang="en-US" sz="2400" b="1" i="1" dirty="0" err="1">
                <a:solidFill>
                  <a:srgbClr val="663300"/>
                </a:solidFill>
                <a:latin typeface="Times" panose="02020603050405020304" pitchFamily="18" charset="0"/>
                <a:cs typeface="Times" panose="02020603050405020304" pitchFamily="18" charset="0"/>
              </a:rPr>
              <a:t>lớn</a:t>
            </a:r>
            <a:r>
              <a:rPr lang="en-US" altLang="en-US" sz="2400" b="1" i="1" dirty="0">
                <a:solidFill>
                  <a:srgbClr val="663300"/>
                </a:solidFill>
                <a:latin typeface="Times" panose="02020603050405020304" pitchFamily="18" charset="0"/>
                <a:cs typeface="Times" panose="02020603050405020304" pitchFamily="18" charset="0"/>
              </a:rPr>
              <a:t> </a:t>
            </a:r>
            <a:r>
              <a:rPr lang="en-US" altLang="en-US" sz="2400" b="1" i="1" dirty="0" err="1">
                <a:solidFill>
                  <a:srgbClr val="663300"/>
                </a:solidFill>
                <a:latin typeface="Times" panose="02020603050405020304" pitchFamily="18" charset="0"/>
                <a:cs typeface="Times" panose="02020603050405020304" pitchFamily="18" charset="0"/>
              </a:rPr>
              <a:t>tướng</a:t>
            </a:r>
            <a:endParaRPr lang="en-US" altLang="en-US" sz="2400" b="1" i="1" dirty="0">
              <a:solidFill>
                <a:srgbClr val="663300"/>
              </a:solidFill>
              <a:latin typeface="Times" panose="02020603050405020304" pitchFamily="18" charset="0"/>
              <a:cs typeface="Times" panose="02020603050405020304" pitchFamily="18" charset="0"/>
            </a:endParaRPr>
          </a:p>
          <a:p>
            <a:pPr algn="ctr" defTabSz="914400" fontAlgn="base">
              <a:spcBef>
                <a:spcPct val="0"/>
              </a:spcBef>
              <a:spcAft>
                <a:spcPct val="0"/>
              </a:spcAft>
            </a:pPr>
            <a:r>
              <a:rPr lang="en-US" altLang="en-US" sz="2400" b="1" i="1" dirty="0">
                <a:solidFill>
                  <a:srgbClr val="663300"/>
                </a:solidFill>
                <a:latin typeface="Times" panose="02020603050405020304" pitchFamily="18" charset="0"/>
                <a:cs typeface="Times" panose="02020603050405020304" pitchFamily="18" charset="0"/>
              </a:rPr>
              <a:t> Hay </a:t>
            </a:r>
            <a:r>
              <a:rPr lang="en-US" altLang="en-US" sz="2400" b="1" i="1" dirty="0" err="1">
                <a:solidFill>
                  <a:srgbClr val="663300"/>
                </a:solidFill>
                <a:latin typeface="Times" panose="02020603050405020304" pitchFamily="18" charset="0"/>
                <a:cs typeface="Times" panose="02020603050405020304" pitchFamily="18" charset="0"/>
              </a:rPr>
              <a:t>là</a:t>
            </a:r>
            <a:r>
              <a:rPr lang="en-US" altLang="en-US" sz="2400" b="1" i="1" dirty="0">
                <a:solidFill>
                  <a:srgbClr val="663300"/>
                </a:solidFill>
                <a:latin typeface="Times" panose="02020603050405020304" pitchFamily="18" charset="0"/>
                <a:cs typeface="Times" panose="02020603050405020304" pitchFamily="18" charset="0"/>
              </a:rPr>
              <a:t> </a:t>
            </a:r>
            <a:r>
              <a:rPr lang="en-US" altLang="en-US" sz="2400" b="1" i="1" dirty="0" err="1">
                <a:solidFill>
                  <a:srgbClr val="663300"/>
                </a:solidFill>
                <a:latin typeface="Times" panose="02020603050405020304" pitchFamily="18" charset="0"/>
                <a:cs typeface="Times" panose="02020603050405020304" pitchFamily="18" charset="0"/>
              </a:rPr>
              <a:t>nghiệp</a:t>
            </a:r>
            <a:r>
              <a:rPr lang="en-US" altLang="en-US" sz="2400" b="1" i="1" dirty="0">
                <a:solidFill>
                  <a:srgbClr val="663300"/>
                </a:solidFill>
                <a:latin typeface="Times" panose="02020603050405020304" pitchFamily="18" charset="0"/>
                <a:cs typeface="Times" panose="02020603050405020304" pitchFamily="18" charset="0"/>
              </a:rPr>
              <a:t> </a:t>
            </a:r>
            <a:r>
              <a:rPr lang="en-US" altLang="en-US" sz="2400" b="1" i="1" dirty="0" err="1">
                <a:solidFill>
                  <a:srgbClr val="663300"/>
                </a:solidFill>
                <a:latin typeface="Times" panose="02020603050405020304" pitchFamily="18" charset="0"/>
                <a:cs typeface="Times" panose="02020603050405020304" pitchFamily="18" charset="0"/>
              </a:rPr>
              <a:t>chướng</a:t>
            </a:r>
            <a:endParaRPr lang="en-US" altLang="en-US" sz="2400" b="1" i="1" dirty="0">
              <a:solidFill>
                <a:srgbClr val="663300"/>
              </a:solidFill>
              <a:latin typeface="Times" panose="02020603050405020304" pitchFamily="18" charset="0"/>
              <a:cs typeface="Times" panose="02020603050405020304" pitchFamily="18" charset="0"/>
            </a:endParaRPr>
          </a:p>
          <a:p>
            <a:pPr algn="ctr" defTabSz="914400" fontAlgn="base">
              <a:spcBef>
                <a:spcPct val="0"/>
              </a:spcBef>
              <a:spcAft>
                <a:spcPct val="0"/>
              </a:spcAft>
            </a:pPr>
            <a:r>
              <a:rPr lang="en-US" altLang="en-US" sz="2400" b="1" dirty="0">
                <a:solidFill>
                  <a:srgbClr val="663300"/>
                </a:solidFill>
                <a:latin typeface="Times" panose="02020603050405020304" pitchFamily="18" charset="0"/>
                <a:cs typeface="Times" panose="02020603050405020304" pitchFamily="18" charset="0"/>
              </a:rPr>
              <a:t> </a:t>
            </a:r>
            <a:r>
              <a:rPr lang="en-US" altLang="en-US" sz="2400" b="1" i="1" dirty="0">
                <a:solidFill>
                  <a:srgbClr val="663300"/>
                </a:solidFill>
                <a:latin typeface="Times" panose="02020603050405020304" pitchFamily="18" charset="0"/>
                <a:cs typeface="Times" panose="02020603050405020304" pitchFamily="18" charset="0"/>
              </a:rPr>
              <a:t>Hay </a:t>
            </a:r>
            <a:r>
              <a:rPr lang="en-US" altLang="en-US" sz="2400" b="1" i="1" dirty="0" err="1">
                <a:solidFill>
                  <a:srgbClr val="663300"/>
                </a:solidFill>
                <a:latin typeface="Times" panose="02020603050405020304" pitchFamily="18" charset="0"/>
                <a:cs typeface="Times" panose="02020603050405020304" pitchFamily="18" charset="0"/>
              </a:rPr>
              <a:t>tướng</a:t>
            </a:r>
            <a:r>
              <a:rPr lang="en-US" altLang="en-US" sz="2400" b="1" i="1" dirty="0">
                <a:solidFill>
                  <a:srgbClr val="663300"/>
                </a:solidFill>
                <a:latin typeface="Times" panose="02020603050405020304" pitchFamily="18" charset="0"/>
                <a:cs typeface="Times" panose="02020603050405020304" pitchFamily="18" charset="0"/>
              </a:rPr>
              <a:t> </a:t>
            </a:r>
            <a:r>
              <a:rPr lang="en-US" altLang="en-US" sz="2400" b="1" i="1" dirty="0" err="1">
                <a:solidFill>
                  <a:srgbClr val="663300"/>
                </a:solidFill>
                <a:latin typeface="Times" panose="02020603050405020304" pitchFamily="18" charset="0"/>
                <a:cs typeface="Times" panose="02020603050405020304" pitchFamily="18" charset="0"/>
              </a:rPr>
              <a:t>trời</a:t>
            </a:r>
            <a:r>
              <a:rPr lang="en-US" altLang="en-US" sz="2400" b="1" i="1" dirty="0">
                <a:solidFill>
                  <a:srgbClr val="663300"/>
                </a:solidFill>
                <a:latin typeface="Times" panose="02020603050405020304" pitchFamily="18" charset="0"/>
                <a:cs typeface="Times" panose="02020603050405020304" pitchFamily="18" charset="0"/>
              </a:rPr>
              <a:t> </a:t>
            </a:r>
            <a:r>
              <a:rPr lang="en-US" altLang="en-US" sz="2400" b="1" i="1" dirty="0" err="1">
                <a:solidFill>
                  <a:srgbClr val="663300"/>
                </a:solidFill>
                <a:latin typeface="Times" panose="02020603050405020304" pitchFamily="18" charset="0"/>
                <a:cs typeface="Times" panose="02020603050405020304" pitchFamily="18" charset="0"/>
              </a:rPr>
              <a:t>sinh</a:t>
            </a:r>
            <a:r>
              <a:rPr lang="en-US" altLang="en-US" sz="2400" b="1" i="1" dirty="0">
                <a:solidFill>
                  <a:srgbClr val="663300"/>
                </a:solidFill>
                <a:latin typeface="Times" panose="02020603050405020304" pitchFamily="18" charset="0"/>
                <a:cs typeface="Times" panose="02020603050405020304" pitchFamily="18" charset="0"/>
              </a:rPr>
              <a:t>…</a:t>
            </a:r>
            <a:endParaRPr lang="en-US" altLang="en-US" sz="2400" b="1" dirty="0">
              <a:solidFill>
                <a:srgbClr val="6633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661847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2725280" y="1071528"/>
            <a:ext cx="7241536"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255037" y="167361"/>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185297" y="2366535"/>
            <a:ext cx="55722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cs typeface="Times New Roman" panose="02020603050405020304" pitchFamily="18" charset="0"/>
              </a:rPr>
              <a:t>1. </a:t>
            </a:r>
            <a:r>
              <a:rPr lang="vi-VN" sz="2800" dirty="0">
                <a:solidFill>
                  <a:srgbClr val="0000FF"/>
                </a:solidFill>
                <a:latin typeface="Times New Roman" panose="02020603050405020304" pitchFamily="18" charset="0"/>
                <a:cs typeface="Times New Roman" panose="02020603050405020304" pitchFamily="18" charset="0"/>
              </a:rPr>
              <a:t>Nêu nội dung chính của </a:t>
            </a:r>
            <a:r>
              <a:rPr lang="en-US" sz="2800" dirty="0" err="1">
                <a:solidFill>
                  <a:srgbClr val="0000FF"/>
                </a:solidFill>
                <a:latin typeface="Times New Roman" panose="02020603050405020304" pitchFamily="18" charset="0"/>
                <a:cs typeface="Times New Roman" panose="02020603050405020304" pitchFamily="18" charset="0"/>
              </a:rPr>
              <a:t>văn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bản</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0" name="Text Box 12"/>
          <p:cNvSpPr txBox="1">
            <a:spLocks noChangeArrowheads="1"/>
          </p:cNvSpPr>
          <p:nvPr/>
        </p:nvSpPr>
        <p:spPr bwMode="auto">
          <a:xfrm>
            <a:off x="4073743" y="3013839"/>
            <a:ext cx="54241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spcBef>
                <a:spcPct val="20000"/>
              </a:spcBef>
            </a:pPr>
            <a:r>
              <a:rPr lang="en-US" altLang="en-US" sz="2800" dirty="0">
                <a:solidFill>
                  <a:srgbClr val="0000FF"/>
                </a:solidFill>
                <a:latin typeface="Times New Roman" panose="02020603050405020304" pitchFamily="18" charset="0"/>
                <a:cs typeface="Times New Roman" panose="02020603050405020304" pitchFamily="18" charset="0"/>
              </a:rPr>
              <a:t>2</a:t>
            </a:r>
            <a:r>
              <a:rPr lang="vi-VN"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ảnh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nào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của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Gióng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ảnh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đẹp</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nhất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trong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tâm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trí</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em</a:t>
            </a:r>
            <a:r>
              <a:rPr lang="en-US" altLang="en-US" sz="2800" dirty="0">
                <a:solidFill>
                  <a:srgbClr val="0000FF"/>
                </a:solidFill>
                <a:latin typeface="Times New Roman" panose="02020603050405020304" pitchFamily="18" charset="0"/>
                <a:cs typeface="Times New Roman" panose="02020603050405020304" pitchFamily="18" charset="0"/>
              </a:rPr>
              <a:t> ?</a:t>
            </a:r>
          </a:p>
        </p:txBody>
      </p:sp>
      <p:sp>
        <p:nvSpPr>
          <p:cNvPr id="37901" name="Text Box 13"/>
          <p:cNvSpPr txBox="1">
            <a:spLocks noChangeArrowheads="1"/>
          </p:cNvSpPr>
          <p:nvPr/>
        </p:nvSpPr>
        <p:spPr bwMode="auto">
          <a:xfrm>
            <a:off x="4281750" y="4174051"/>
            <a:ext cx="4079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rPr>
              <a:t>3.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tuần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tiếp</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2" name="Picture 11" descr="IMG_1582517675295_1582518075254"/>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0142376" y="237930"/>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descr="22858PICdbgea5Gz679dY_PIC201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6284" y="4914777"/>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Tree>
    <p:extLst>
      <p:ext uri="{BB962C8B-B14F-4D97-AF65-F5344CB8AC3E}">
        <p14:creationId xmlns:p14="http://schemas.microsoft.com/office/powerpoint/2010/main" val="1125886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900">
                                            <p:txEl>
                                              <p:pRg st="0" end="0"/>
                                            </p:txEl>
                                          </p:spTgt>
                                        </p:tgtEl>
                                        <p:attrNameLst>
                                          <p:attrName>style.visibility</p:attrName>
                                        </p:attrNameLst>
                                      </p:cBhvr>
                                      <p:to>
                                        <p:strVal val="visible"/>
                                      </p:to>
                                    </p:set>
                                    <p:animEffect transition="in" filter="fade">
                                      <p:cBhvr>
                                        <p:cTn id="21" dur="1000"/>
                                        <p:tgtEl>
                                          <p:spTgt spid="37900">
                                            <p:txEl>
                                              <p:pRg st="0" end="0"/>
                                            </p:txEl>
                                          </p:spTgt>
                                        </p:tgtEl>
                                      </p:cBhvr>
                                    </p:animEffect>
                                    <p:anim calcmode="lin" valueType="num">
                                      <p:cBhvr>
                                        <p:cTn id="22" dur="1000" fill="hold"/>
                                        <p:tgtEl>
                                          <p:spTgt spid="3790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7900">
                                            <p:txEl>
                                              <p:pRg st="0" end="0"/>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1">
                                            <p:txEl>
                                              <p:pRg st="0" end="0"/>
                                            </p:txEl>
                                          </p:spTgt>
                                        </p:tgtEl>
                                        <p:attrNameLst>
                                          <p:attrName>style.visibility</p:attrName>
                                        </p:attrNameLst>
                                      </p:cBhvr>
                                      <p:to>
                                        <p:strVal val="visible"/>
                                      </p:to>
                                    </p:set>
                                    <p:animEffect transition="in" filter="fade">
                                      <p:cBhvr>
                                        <p:cTn id="27" dur="1000"/>
                                        <p:tgtEl>
                                          <p:spTgt spid="37901">
                                            <p:txEl>
                                              <p:pRg st="0" end="0"/>
                                            </p:txEl>
                                          </p:spTgt>
                                        </p:tgtEl>
                                      </p:cBhvr>
                                    </p:animEffect>
                                    <p:anim calcmode="lin" valueType="num">
                                      <p:cBhvr>
                                        <p:cTn id="28"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500"/>
                            </p:stCondLst>
                            <p:childTnLst>
                              <p:par>
                                <p:cTn id="36" presetID="37"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900" decel="100000" fill="hold"/>
                                        <p:tgtEl>
                                          <p:spTgt spid="1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r:embed="rId2">
            <a:extLst>
              <a:ext uri="{28A0092B-C50C-407E-A947-70E740481C1C}">
                <a14:useLocalDpi xmlns:a14="http://schemas.microsoft.com/office/drawing/2010/main" val="0"/>
              </a:ext>
            </a:extLst>
          </a:blip>
          <a:srcRect b="20491"/>
          <a:stretch/>
        </p:blipFill>
        <p:spPr>
          <a:xfrm>
            <a:off x="605118" y="171140"/>
            <a:ext cx="10892118" cy="6458260"/>
          </a:xfrm>
          <a:prstGeom prst="rect">
            <a:avLst/>
          </a:prstGeom>
        </p:spPr>
      </p:pic>
      <p:grpSp>
        <p:nvGrpSpPr>
          <p:cNvPr id="3" name="组合 11"/>
          <p:cNvGrpSpPr/>
          <p:nvPr/>
        </p:nvGrpSpPr>
        <p:grpSpPr>
          <a:xfrm>
            <a:off x="2811787" y="343857"/>
            <a:ext cx="7034085" cy="5296449"/>
            <a:chOff x="-558688" y="0"/>
            <a:chExt cx="9107943" cy="6858000"/>
          </a:xfrm>
        </p:grpSpPr>
        <p:pic>
          <p:nvPicPr>
            <p:cNvPr id="4" name="图片 10"/>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文本框 15"/>
          <p:cNvSpPr txBox="1"/>
          <p:nvPr/>
        </p:nvSpPr>
        <p:spPr>
          <a:xfrm>
            <a:off x="3423669" y="1591697"/>
            <a:ext cx="5255015" cy="2800767"/>
          </a:xfrm>
          <a:prstGeom prst="rect">
            <a:avLst/>
          </a:prstGeom>
          <a:noFill/>
        </p:spPr>
        <p:txBody>
          <a:bodyPr wrap="square" rtlCol="0">
            <a:spAutoFit/>
          </a:bodyPr>
          <a:lstStyle/>
          <a:p>
            <a:pPr algn="ctr"/>
            <a:r>
              <a:rPr lang="en-US" altLang="zh-CN" sz="8800" dirty="0" err="1">
                <a:solidFill>
                  <a:srgbClr val="5F91B0"/>
                </a:solidFill>
                <a:latin typeface="Times New Roman" pitchFamily="18" charset="0"/>
                <a:ea typeface="华康海报体W12" panose="040B0C09000000000000" pitchFamily="81" charset="-122"/>
                <a:cs typeface="Times New Roman" pitchFamily="18" charset="0"/>
              </a:rPr>
              <a:t>Tạm</a:t>
            </a:r>
            <a:r>
              <a:rPr lang="en-US" altLang="zh-CN" sz="8800" dirty="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a:solidFill>
                  <a:srgbClr val="5F91B0"/>
                </a:solidFill>
                <a:latin typeface="Times New Roman" pitchFamily="18" charset="0"/>
                <a:ea typeface="华康海报体W12" panose="040B0C09000000000000" pitchFamily="81" charset="-122"/>
                <a:cs typeface="Times New Roman" pitchFamily="18" charset="0"/>
              </a:rPr>
              <a:t>biệt</a:t>
            </a:r>
            <a:r>
              <a:rPr lang="en-US" altLang="zh-CN" sz="8800" dirty="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a:solidFill>
                  <a:srgbClr val="5F91B0"/>
                </a:solidFill>
                <a:latin typeface="Times New Roman" pitchFamily="18" charset="0"/>
                <a:ea typeface="华康海报体W12" panose="040B0C09000000000000" pitchFamily="81" charset="-122"/>
                <a:cs typeface="Times New Roman" pitchFamily="18" charset="0"/>
              </a:rPr>
              <a:t>các</a:t>
            </a:r>
            <a:r>
              <a:rPr lang="en-US" altLang="zh-CN" sz="8800" dirty="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a:solidFill>
                  <a:srgbClr val="5F91B0"/>
                </a:solidFill>
                <a:latin typeface="Times New Roman" pitchFamily="18" charset="0"/>
                <a:ea typeface="华康海报体W12" panose="040B0C09000000000000" pitchFamily="81" charset="-122"/>
                <a:cs typeface="Times New Roman" pitchFamily="18" charset="0"/>
              </a:rPr>
              <a:t>em</a:t>
            </a:r>
            <a:r>
              <a:rPr lang="en-US" altLang="zh-CN" sz="8800" dirty="0">
                <a:solidFill>
                  <a:srgbClr val="5F91B0"/>
                </a:solidFill>
                <a:latin typeface="Times New Roman" pitchFamily="18" charset="0"/>
                <a:ea typeface="华康海报体W12" panose="040B0C09000000000000" pitchFamily="81" charset="-122"/>
                <a:cs typeface="Times New Roman" pitchFamily="18" charset="0"/>
              </a:rPr>
              <a:t>!</a:t>
            </a:r>
            <a:endParaRPr lang="zh-CN" altLang="en-US" sz="8800" dirty="0">
              <a:solidFill>
                <a:srgbClr val="5F91B0"/>
              </a:solidFill>
              <a:latin typeface="Times New Roman" pitchFamily="18"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r:embed="rId7"/>
          <a:stretch>
            <a:fillRect/>
          </a:stretch>
        </p:blipFill>
        <p:spPr>
          <a:xfrm>
            <a:off x="8745051" y="1775835"/>
            <a:ext cx="3853006" cy="4359018"/>
          </a:xfrm>
          <a:prstGeom prst="rect">
            <a:avLst/>
          </a:prstGeom>
        </p:spPr>
      </p:pic>
    </p:spTree>
    <p:extLst>
      <p:ext uri="{BB962C8B-B14F-4D97-AF65-F5344CB8AC3E}">
        <p14:creationId xmlns:p14="http://schemas.microsoft.com/office/powerpoint/2010/main" val="201675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2000"/>
                            </p:stCondLst>
                            <p:childTnLst>
                              <p:par>
                                <p:cTn id="18" presetID="45"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Effect transition="in" filter="fade">
                                      <p:cBhvr>
                                        <p:cTn id="20" dur="750"/>
                                        <p:tgtEl>
                                          <p:spTgt spid="6"/>
                                        </p:tgtEl>
                                      </p:cBhvr>
                                    </p:animEffect>
                                    <p:anim calcmode="lin" valueType="num">
                                      <p:cBhvr>
                                        <p:cTn id="21" dur="750" fill="hold"/>
                                        <p:tgtEl>
                                          <p:spTgt spid="6"/>
                                        </p:tgtEl>
                                        <p:attrNameLst>
                                          <p:attrName>ppt_w</p:attrName>
                                        </p:attrNameLst>
                                      </p:cBhvr>
                                      <p:tavLst>
                                        <p:tav tm="0" fmla="#ppt_w*sin(2.5*pi*$)">
                                          <p:val>
                                            <p:fltVal val="0"/>
                                          </p:val>
                                        </p:tav>
                                        <p:tav tm="100000">
                                          <p:val>
                                            <p:fltVal val="1"/>
                                          </p:val>
                                        </p:tav>
                                      </p:tavLst>
                                    </p:anim>
                                    <p:anim calcmode="lin" valueType="num">
                                      <p:cBhvr>
                                        <p:cTn id="22" dur="750" fill="hold"/>
                                        <p:tgtEl>
                                          <p:spTgt spid="6"/>
                                        </p:tgtEl>
                                        <p:attrNameLst>
                                          <p:attrName>ppt_h</p:attrName>
                                        </p:attrNameLst>
                                      </p:cBhvr>
                                      <p:tavLst>
                                        <p:tav tm="0">
                                          <p:val>
                                            <p:strVal val="#ppt_h"/>
                                          </p:val>
                                        </p:tav>
                                        <p:tav tm="100000">
                                          <p:val>
                                            <p:strVal val="#ppt_h"/>
                                          </p:val>
                                        </p:tav>
                                      </p:tavLst>
                                    </p:anim>
                                  </p:childTnLst>
                                </p:cTn>
                              </p:par>
                              <p:par>
                                <p:cTn id="23" presetID="6" presetClass="emph" presetSubtype="0" fill="hold" grpId="1" nodeType="withEffect">
                                  <p:stCondLst>
                                    <p:cond delay="0"/>
                                  </p:stCondLst>
                                  <p:iterate type="lt">
                                    <p:tmPct val="10000"/>
                                  </p:iterate>
                                  <p:childTnLst>
                                    <p:animScale>
                                      <p:cBhvr>
                                        <p:cTn id="24" dur="300" fill="hold"/>
                                        <p:tgtEl>
                                          <p:spTgt spid="6"/>
                                        </p:tgtEl>
                                      </p:cBhvr>
                                      <p:by x="500000" y="500000"/>
                                    </p:animScale>
                                  </p:childTnLst>
                                </p:cTn>
                              </p:par>
                              <p:par>
                                <p:cTn id="25" presetID="6" presetClass="emph" presetSubtype="0" fill="hold" grpId="2" nodeType="withEffect">
                                  <p:stCondLst>
                                    <p:cond delay="0"/>
                                  </p:stCondLst>
                                  <p:iterate type="lt">
                                    <p:tmPct val="10000"/>
                                  </p:iterate>
                                  <p:childTnLst>
                                    <p:animScale>
                                      <p:cBhvr>
                                        <p:cTn id="26" dur="750" fill="hold"/>
                                        <p:tgtEl>
                                          <p:spTgt spid="6"/>
                                        </p:tgtEl>
                                      </p:cBhvr>
                                      <p:by x="20000" y="20000"/>
                                    </p:animScale>
                                  </p:childTnLst>
                                </p:cTn>
                              </p:par>
                            </p:childTnLst>
                          </p:cTn>
                        </p:par>
                        <p:par>
                          <p:cTn id="27" fill="hold">
                            <p:stCondLst>
                              <p:cond delay="365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fill="hold" nodeType="withEffect">
                                  <p:stCondLst>
                                    <p:cond delay="0"/>
                                  </p:stCondLst>
                                  <p:childTnLst>
                                    <p:animMotion origin="layout" path="M -0.12708 0.14745 L -0.07617 -0.04005 " pathEditMode="relative" rAng="0" ptsTypes="AA">
                                      <p:cBhvr>
                                        <p:cTn id="32" dur="750" fill="hold"/>
                                        <p:tgtEl>
                                          <p:spTgt spid="7"/>
                                        </p:tgtEl>
                                        <p:attrNameLst>
                                          <p:attrName>ppt_x</p:attrName>
                                          <p:attrName>ppt_y</p:attrName>
                                        </p:attrNameLst>
                                      </p:cBhvr>
                                      <p:rCtr x="2539" y="-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876C8-7A5C-B9A5-66AA-937698F82196}"/>
              </a:ext>
            </a:extLst>
          </p:cNvPr>
          <p:cNvSpPr>
            <a:spLocks noGrp="1"/>
          </p:cNvSpPr>
          <p:nvPr>
            <p:ph type="title"/>
          </p:nvPr>
        </p:nvSpPr>
        <p:spPr>
          <a:xfrm>
            <a:off x="183683" y="596131"/>
            <a:ext cx="11170117" cy="1325563"/>
          </a:xfrm>
        </p:spPr>
        <p:txBody>
          <a:bodyPr>
            <a:normAutofit fontScale="90000"/>
          </a:bodyPr>
          <a:lstStyle/>
          <a:p>
            <a:r>
              <a:rPr lang="en-US" b="1" dirty="0" err="1">
                <a:solidFill>
                  <a:srgbClr val="002060"/>
                </a:solidFill>
                <a:latin typeface="Times" panose="02020603050405020304" pitchFamily="18" charset="0"/>
                <a:cs typeface="Times" panose="02020603050405020304" pitchFamily="18" charset="0"/>
              </a:rPr>
              <a:t>Thạch</a:t>
            </a:r>
            <a:r>
              <a:rPr lang="en-US" b="1" dirty="0">
                <a:solidFill>
                  <a:srgbClr val="002060"/>
                </a:solidFill>
                <a:latin typeface="Times" panose="02020603050405020304" pitchFamily="18" charset="0"/>
                <a:cs typeface="Times" panose="02020603050405020304" pitchFamily="18" charset="0"/>
              </a:rPr>
              <a:t> </a:t>
            </a:r>
            <a:r>
              <a:rPr lang="en-US" b="1" dirty="0" err="1">
                <a:solidFill>
                  <a:srgbClr val="002060"/>
                </a:solidFill>
                <a:latin typeface="Times" panose="02020603050405020304" pitchFamily="18" charset="0"/>
                <a:cs typeface="Times" panose="02020603050405020304" pitchFamily="18" charset="0"/>
              </a:rPr>
              <a:t>Sanh</a:t>
            </a:r>
            <a:br>
              <a:rPr lang="en-US" dirty="0">
                <a:latin typeface="Times" panose="02020603050405020304" pitchFamily="18" charset="0"/>
                <a:cs typeface="Times" panose="02020603050405020304" pitchFamily="18" charset="0"/>
              </a:rPr>
            </a:b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Đọc</a:t>
            </a:r>
            <a:r>
              <a:rPr lang="en-US" sz="3600" dirty="0">
                <a:solidFill>
                  <a:srgbClr val="FF0000"/>
                </a:solidFill>
                <a:latin typeface="Times" panose="02020603050405020304" pitchFamily="18" charset="0"/>
                <a:cs typeface="Times" panose="02020603050405020304" pitchFamily="18" charset="0"/>
              </a:rPr>
              <a:t> SGK (</a:t>
            </a:r>
            <a:r>
              <a:rPr lang="en-US" sz="3600" dirty="0" err="1">
                <a:solidFill>
                  <a:srgbClr val="FF0000"/>
                </a:solidFill>
                <a:latin typeface="Times" panose="02020603050405020304" pitchFamily="18" charset="0"/>
                <a:cs typeface="Times" panose="02020603050405020304" pitchFamily="18" charset="0"/>
              </a:rPr>
              <a:t>trang</a:t>
            </a:r>
            <a:r>
              <a:rPr lang="en-US" sz="3600" dirty="0">
                <a:solidFill>
                  <a:srgbClr val="FF0000"/>
                </a:solidFill>
                <a:latin typeface="Times" panose="02020603050405020304" pitchFamily="18" charset="0"/>
                <a:cs typeface="Times" panose="02020603050405020304" pitchFamily="18" charset="0"/>
              </a:rPr>
              <a:t> 19 </a:t>
            </a:r>
            <a:r>
              <a:rPr lang="en-US" sz="3600" dirty="0" err="1">
                <a:solidFill>
                  <a:srgbClr val="FF0000"/>
                </a:solidFill>
                <a:latin typeface="Times" panose="02020603050405020304" pitchFamily="18" charset="0"/>
                <a:cs typeface="Times" panose="02020603050405020304" pitchFamily="18" charset="0"/>
              </a:rPr>
              <a:t>đến</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trang</a:t>
            </a:r>
            <a:r>
              <a:rPr lang="en-US" sz="3600" dirty="0">
                <a:solidFill>
                  <a:srgbClr val="FF0000"/>
                </a:solidFill>
                <a:latin typeface="Times" panose="02020603050405020304" pitchFamily="18" charset="0"/>
                <a:cs typeface="Times" panose="02020603050405020304" pitchFamily="18" charset="0"/>
              </a:rPr>
              <a:t> 23)</a:t>
            </a:r>
            <a:br>
              <a:rPr lang="en-US" sz="3600" dirty="0">
                <a:solidFill>
                  <a:srgbClr val="FF0000"/>
                </a:solidFill>
                <a:latin typeface="Times" panose="02020603050405020304" pitchFamily="18" charset="0"/>
                <a:cs typeface="Times" panose="02020603050405020304" pitchFamily="18" charset="0"/>
              </a:rPr>
            </a:b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Đọc</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và</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trả</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lời</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phần</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chuẩn</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bị</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bằng</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miệng</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trang</a:t>
            </a:r>
            <a:r>
              <a:rPr lang="en-US" sz="3600" dirty="0">
                <a:solidFill>
                  <a:srgbClr val="FF0000"/>
                </a:solidFill>
                <a:latin typeface="Times" panose="02020603050405020304" pitchFamily="18" charset="0"/>
                <a:cs typeface="Times" panose="02020603050405020304" pitchFamily="18" charset="0"/>
              </a:rPr>
              <a:t> 19)</a:t>
            </a:r>
            <a:br>
              <a:rPr lang="en-US" sz="3600" dirty="0">
                <a:solidFill>
                  <a:srgbClr val="FF0000"/>
                </a:solidFill>
                <a:latin typeface="Times" panose="02020603050405020304" pitchFamily="18" charset="0"/>
                <a:cs typeface="Times" panose="02020603050405020304" pitchFamily="18" charset="0"/>
              </a:rPr>
            </a:b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Trả</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lời</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các</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câu</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hỏi</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sau</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vào</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vở</a:t>
            </a:r>
            <a:r>
              <a:rPr lang="en-US" sz="3600" dirty="0">
                <a:solidFill>
                  <a:srgbClr val="FF0000"/>
                </a:solidFill>
                <a:latin typeface="Times" panose="02020603050405020304" pitchFamily="18" charset="0"/>
                <a:cs typeface="Times" panose="02020603050405020304" pitchFamily="18" charset="0"/>
              </a:rPr>
              <a:t> </a:t>
            </a:r>
            <a:r>
              <a:rPr lang="en-US" sz="3600" dirty="0" err="1">
                <a:solidFill>
                  <a:srgbClr val="FF0000"/>
                </a:solidFill>
                <a:latin typeface="Times" panose="02020603050405020304" pitchFamily="18" charset="0"/>
                <a:cs typeface="Times" panose="02020603050405020304" pitchFamily="18" charset="0"/>
              </a:rPr>
              <a:t>soạn</a:t>
            </a:r>
            <a:r>
              <a:rPr lang="en-US" sz="3600" dirty="0">
                <a:solidFill>
                  <a:srgbClr val="FF0000"/>
                </a:solidFill>
                <a:latin typeface="Times" panose="02020603050405020304" pitchFamily="18" charset="0"/>
                <a:cs typeface="Times" panose="02020603050405020304" pitchFamily="18" charset="0"/>
              </a:rPr>
              <a:t>:</a:t>
            </a:r>
            <a:endParaRPr lang="en-US" dirty="0">
              <a:solidFill>
                <a:srgbClr val="FF0000"/>
              </a:solidFill>
              <a:latin typeface="Times" panose="02020603050405020304" pitchFamily="18" charset="0"/>
              <a:cs typeface="Times" panose="02020603050405020304" pitchFamily="18" charset="0"/>
            </a:endParaRPr>
          </a:p>
        </p:txBody>
      </p:sp>
      <p:sp>
        <p:nvSpPr>
          <p:cNvPr id="3" name="Content Placeholder 2">
            <a:extLst>
              <a:ext uri="{FF2B5EF4-FFF2-40B4-BE49-F238E27FC236}">
                <a16:creationId xmlns:a16="http://schemas.microsoft.com/office/drawing/2014/main" id="{1EEC9B16-299F-3195-4811-588892A4E1AF}"/>
              </a:ext>
            </a:extLst>
          </p:cNvPr>
          <p:cNvSpPr>
            <a:spLocks noGrp="1"/>
          </p:cNvSpPr>
          <p:nvPr>
            <p:ph idx="1"/>
          </p:nvPr>
        </p:nvSpPr>
        <p:spPr>
          <a:xfrm>
            <a:off x="183683" y="2290813"/>
            <a:ext cx="11819020" cy="4463666"/>
          </a:xfrm>
        </p:spPr>
        <p:txBody>
          <a:bodyPr>
            <a:normAutofit fontScale="92500" lnSpcReduction="10000"/>
          </a:bodyPr>
          <a:lstStyle/>
          <a:p>
            <a:pPr marL="514350" indent="-514350">
              <a:buAutoNum type="arabicPeriod"/>
            </a:pPr>
            <a:r>
              <a:rPr lang="en-US" sz="2400" dirty="0" err="1">
                <a:latin typeface="Times" panose="02020603050405020304" pitchFamily="18" charset="0"/>
                <a:cs typeface="Times" panose="02020603050405020304" pitchFamily="18" charset="0"/>
              </a:rPr>
              <a:t>Nêu</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thời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gian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địa</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điểm</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hoàn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cảnh</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diễn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ra</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các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sự</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việc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trong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câu</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chuyện</a:t>
            </a:r>
            <a:r>
              <a:rPr lang="en-US" sz="2400" dirty="0">
                <a:latin typeface="Times" panose="02020603050405020304" pitchFamily="18" charset="0"/>
                <a:cs typeface="Times" panose="02020603050405020304" pitchFamily="18" charset="0"/>
              </a:rPr>
              <a:t>.</a:t>
            </a:r>
          </a:p>
          <a:p>
            <a:pPr marL="514350" indent="-514350">
              <a:buAutoNum type="arabicPeriod"/>
            </a:pPr>
            <a:r>
              <a:rPr lang="en-US" sz="2400" dirty="0" err="1">
                <a:latin typeface="Times" panose="02020603050405020304" pitchFamily="18" charset="0"/>
                <a:cs typeface="Times" panose="02020603050405020304" pitchFamily="18" charset="0"/>
              </a:rPr>
              <a:t>Liệt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kê</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một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số</a:t>
            </a:r>
            <a:r>
              <a:rPr lang="en-US" sz="2400" dirty="0">
                <a:latin typeface="Times" panose="02020603050405020304" pitchFamily="18" charset="0"/>
                <a:cs typeface="Times" panose="02020603050405020304" pitchFamily="18" charset="0"/>
              </a:rPr>
              <a:t> chi </a:t>
            </a:r>
            <a:r>
              <a:rPr lang="en-US" sz="2400" dirty="0" err="1">
                <a:latin typeface="Times" panose="02020603050405020304" pitchFamily="18" charset="0"/>
                <a:cs typeface="Times" panose="02020603050405020304" pitchFamily="18" charset="0"/>
              </a:rPr>
              <a:t>tiết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kì</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ảo</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gắn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liền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với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các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sự</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việc</a:t>
            </a:r>
            <a:r>
              <a:rPr lang="en-US" sz="2400" dirty="0">
                <a:latin typeface="Times" panose="02020603050405020304" pitchFamily="18" charset="0"/>
                <a:cs typeface="Times" panose="02020603050405020304" pitchFamily="18" charset="0"/>
              </a:rPr>
              <a:t>:</a:t>
            </a:r>
          </a:p>
          <a:p>
            <a:pPr>
              <a:buFontTx/>
              <a:buChar char="-"/>
            </a:pPr>
            <a:r>
              <a:rPr lang="en-US" sz="2400" dirty="0" err="1">
                <a:latin typeface="Times" panose="02020603050405020304" pitchFamily="18" charset="0"/>
                <a:cs typeface="Times" panose="02020603050405020304" pitchFamily="18" charset="0"/>
              </a:rPr>
              <a:t>Sinh</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ra</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và</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lớn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lên</a:t>
            </a:r>
            <a:r>
              <a:rPr lang="en-US" sz="2400" dirty="0">
                <a:latin typeface="Times" panose="02020603050405020304" pitchFamily="18" charset="0"/>
                <a:cs typeface="Times" panose="02020603050405020304" pitchFamily="18" charset="0"/>
              </a:rPr>
              <a:t>:</a:t>
            </a:r>
          </a:p>
          <a:p>
            <a:pPr>
              <a:buFontTx/>
              <a:buChar char="-"/>
            </a:pPr>
            <a:r>
              <a:rPr lang="en-US" sz="2400" dirty="0">
                <a:latin typeface="Times" panose="02020603050405020304" pitchFamily="18" charset="0"/>
                <a:cs typeface="Times" panose="02020603050405020304" pitchFamily="18" charset="0"/>
              </a:rPr>
              <a:t>Ra </a:t>
            </a:r>
            <a:r>
              <a:rPr lang="en-US" sz="2400" dirty="0" err="1">
                <a:latin typeface="Times" panose="02020603050405020304" pitchFamily="18" charset="0"/>
                <a:cs typeface="Times" panose="02020603050405020304" pitchFamily="18" charset="0"/>
              </a:rPr>
              <a:t>trận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và</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chiến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thắng</a:t>
            </a:r>
            <a:r>
              <a:rPr lang="en-US" sz="2400" dirty="0">
                <a:latin typeface="Times" panose="02020603050405020304" pitchFamily="18" charset="0"/>
                <a:cs typeface="Times" panose="02020603050405020304" pitchFamily="18" charset="0"/>
              </a:rPr>
              <a:t>:</a:t>
            </a:r>
          </a:p>
          <a:p>
            <a:pPr>
              <a:buFontTx/>
              <a:buChar char="-"/>
            </a:pPr>
            <a:r>
              <a:rPr lang="en-US" sz="2400" dirty="0">
                <a:latin typeface="Times" panose="02020603050405020304" pitchFamily="18" charset="0"/>
                <a:cs typeface="Times" panose="02020603050405020304" pitchFamily="18" charset="0"/>
              </a:rPr>
              <a:t>Bay </a:t>
            </a:r>
            <a:r>
              <a:rPr lang="en-US" sz="2400" dirty="0" err="1">
                <a:latin typeface="Times" panose="02020603050405020304" pitchFamily="18" charset="0"/>
                <a:cs typeface="Times" panose="02020603050405020304" pitchFamily="18" charset="0"/>
              </a:rPr>
              <a:t>về</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trời</a:t>
            </a:r>
            <a:r>
              <a:rPr lang="en-US" sz="2400" dirty="0">
                <a:latin typeface="Times" panose="02020603050405020304" pitchFamily="18" charset="0"/>
                <a:cs typeface="Times" panose="02020603050405020304" pitchFamily="18" charset="0"/>
              </a:rPr>
              <a:t>:</a:t>
            </a:r>
          </a:p>
          <a:p>
            <a:pPr marL="0" indent="0">
              <a:buNone/>
            </a:pPr>
            <a:r>
              <a:rPr lang="en-US" sz="2400" dirty="0" err="1">
                <a:latin typeface="Times" panose="02020603050405020304" pitchFamily="18" charset="0"/>
                <a:cs typeface="Times" panose="02020603050405020304" pitchFamily="18" charset="0"/>
              </a:rPr>
              <a:t>Những</a:t>
            </a:r>
            <a:r>
              <a:rPr lang="en-US" sz="2400" dirty="0">
                <a:latin typeface="Times" panose="02020603050405020304" pitchFamily="18" charset="0"/>
                <a:cs typeface="Times" panose="02020603050405020304" pitchFamily="18" charset="0"/>
              </a:rPr>
              <a:t> chi </a:t>
            </a:r>
            <a:r>
              <a:rPr lang="en-US" sz="2400" dirty="0" err="1">
                <a:latin typeface="Times" panose="02020603050405020304" pitchFamily="18" charset="0"/>
                <a:cs typeface="Times" panose="02020603050405020304" pitchFamily="18" charset="0"/>
              </a:rPr>
              <a:t>tiết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đó</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có</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tác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dụng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gì</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trong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việc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thể</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hiện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nội</a:t>
            </a:r>
            <a:r>
              <a:rPr lang="en-US" sz="2400" dirty="0">
                <a:latin typeface="Times" panose="02020603050405020304" pitchFamily="18" charset="0"/>
                <a:cs typeface="Times" panose="02020603050405020304" pitchFamily="18" charset="0"/>
              </a:rPr>
              <a:t> dung?</a:t>
            </a:r>
          </a:p>
          <a:p>
            <a:pPr marL="0" indent="0">
              <a:buNone/>
            </a:pPr>
            <a:r>
              <a:rPr lang="en-US" sz="2400" dirty="0">
                <a:latin typeface="Times" panose="02020603050405020304" pitchFamily="18" charset="0"/>
                <a:cs typeface="Times" panose="02020603050405020304" pitchFamily="18" charset="0"/>
              </a:rPr>
              <a:t>3. </a:t>
            </a:r>
            <a:r>
              <a:rPr lang="en-US" sz="2400" dirty="0" err="1">
                <a:latin typeface="Times" panose="02020603050405020304" pitchFamily="18" charset="0"/>
                <a:cs typeface="Times" panose="02020603050405020304" pitchFamily="18" charset="0"/>
              </a:rPr>
              <a:t>Những</a:t>
            </a:r>
            <a:r>
              <a:rPr lang="en-US" sz="2400" dirty="0">
                <a:latin typeface="Times" panose="02020603050405020304" pitchFamily="18" charset="0"/>
                <a:cs typeface="Times" panose="02020603050405020304" pitchFamily="18" charset="0"/>
              </a:rPr>
              <a:t> chi </a:t>
            </a:r>
            <a:r>
              <a:rPr lang="en-US" sz="2400" dirty="0" err="1">
                <a:latin typeface="Times" panose="02020603050405020304" pitchFamily="18" charset="0"/>
                <a:cs typeface="Times" panose="02020603050405020304" pitchFamily="18" charset="0"/>
              </a:rPr>
              <a:t>tiết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nào</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cho</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thấy</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mối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liên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hệ</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giữa</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Gióng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và</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nhân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dân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Mối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quan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hệ</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này</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có</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gì</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đặc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biệt</a:t>
            </a:r>
            <a:r>
              <a:rPr lang="en-US" sz="2400" dirty="0">
                <a:latin typeface="Times" panose="02020603050405020304" pitchFamily="18" charset="0"/>
                <a:cs typeface="Times" panose="02020603050405020304" pitchFamily="18" charset="0"/>
              </a:rPr>
              <a:t>?</a:t>
            </a:r>
          </a:p>
          <a:p>
            <a:pPr marL="0" indent="0">
              <a:buNone/>
            </a:pPr>
            <a:r>
              <a:rPr lang="en-US" sz="2400" dirty="0">
                <a:latin typeface="Times" panose="02020603050405020304" pitchFamily="18" charset="0"/>
                <a:cs typeface="Times" panose="02020603050405020304" pitchFamily="18" charset="0"/>
              </a:rPr>
              <a:t>4. Theo </a:t>
            </a:r>
            <a:r>
              <a:rPr lang="en-US" sz="2400" dirty="0" err="1">
                <a:latin typeface="Times" panose="02020603050405020304" pitchFamily="18" charset="0"/>
                <a:cs typeface="Times" panose="02020603050405020304" pitchFamily="18" charset="0"/>
              </a:rPr>
              <a:t>em</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truyện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đã</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phản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ánh</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được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hiện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thực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và</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ước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mơ</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gì</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của</a:t>
            </a:r>
            <a:r>
              <a:rPr lang="en-US" sz="2400" dirty="0">
                <a:latin typeface="Times" panose="02020603050405020304" pitchFamily="18" charset="0"/>
                <a:cs typeface="Times" panose="02020603050405020304" pitchFamily="18" charset="0"/>
              </a:rPr>
              <a:t> cha </a:t>
            </a:r>
            <a:r>
              <a:rPr lang="en-US" sz="2400" dirty="0" err="1">
                <a:latin typeface="Times" panose="02020603050405020304" pitchFamily="18" charset="0"/>
                <a:cs typeface="Times" panose="02020603050405020304" pitchFamily="18" charset="0"/>
              </a:rPr>
              <a:t>ông</a:t>
            </a:r>
            <a:r>
              <a:rPr lang="en-US" sz="2400" dirty="0">
                <a:latin typeface="Times" panose="02020603050405020304" pitchFamily="18" charset="0"/>
                <a:cs typeface="Times" panose="02020603050405020304" pitchFamily="18" charset="0"/>
              </a:rPr>
              <a:t>?</a:t>
            </a:r>
          </a:p>
          <a:p>
            <a:pPr marL="0" indent="0">
              <a:buNone/>
            </a:pPr>
            <a:r>
              <a:rPr lang="en-US" sz="2400" dirty="0">
                <a:latin typeface="Times" panose="02020603050405020304" pitchFamily="18" charset="0"/>
                <a:cs typeface="Times" panose="02020603050405020304" pitchFamily="18" charset="0"/>
              </a:rPr>
              <a:t>5. </a:t>
            </a:r>
            <a:r>
              <a:rPr lang="en-US" sz="2400" dirty="0" err="1">
                <a:latin typeface="Times" panose="02020603050405020304" pitchFamily="18" charset="0"/>
                <a:cs typeface="Times" panose="02020603050405020304" pitchFamily="18" charset="0"/>
              </a:rPr>
              <a:t>Nhân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vật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truyền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thuyết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thường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xuất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hiện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nhằm</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thực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hiện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một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nhiệm</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vụ</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lớn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lao</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Nhiệm</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vụ</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của</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Gióng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là</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gì</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và</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quan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trọng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như</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thế</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nào</a:t>
            </a:r>
            <a:r>
              <a:rPr lang="en-US" sz="2400" dirty="0">
                <a:latin typeface="Times" panose="02020603050405020304" pitchFamily="18" charset="0"/>
                <a:cs typeface="Times" panose="02020603050405020304" pitchFamily="18" charset="0"/>
              </a:rPr>
              <a:t>?</a:t>
            </a:r>
          </a:p>
          <a:p>
            <a:pPr marL="0" indent="0">
              <a:buNone/>
            </a:pPr>
            <a:r>
              <a:rPr lang="en-US" sz="2400" dirty="0">
                <a:latin typeface="Times" panose="02020603050405020304" pitchFamily="18" charset="0"/>
                <a:cs typeface="Times" panose="02020603050405020304" pitchFamily="18" charset="0"/>
              </a:rPr>
              <a:t>6. Sau </a:t>
            </a:r>
            <a:r>
              <a:rPr lang="en-US" sz="2400" dirty="0" err="1">
                <a:latin typeface="Times" panose="02020603050405020304" pitchFamily="18" charset="0"/>
                <a:cs typeface="Times" panose="02020603050405020304" pitchFamily="18" charset="0"/>
              </a:rPr>
              <a:t>khi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đọc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truyện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Thánh</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Gióng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em</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có</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suy</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nghĩ</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gì</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về</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truyền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thống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yêu</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nước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chống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giặc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ngoại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xâm</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của</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dân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tộc</a:t>
            </a:r>
            <a:r>
              <a:rPr lang="en-US" sz="2400" dirty="0">
                <a:latin typeface="Times" panose="02020603050405020304" pitchFamily="18" charset="0"/>
                <a:cs typeface="Times" panose="02020603050405020304" pitchFamily="18" charset="0"/>
              </a:rPr>
              <a:t>?</a:t>
            </a:r>
          </a:p>
        </p:txBody>
      </p:sp>
    </p:spTree>
    <p:extLst>
      <p:ext uri="{BB962C8B-B14F-4D97-AF65-F5344CB8AC3E}">
        <p14:creationId xmlns:p14="http://schemas.microsoft.com/office/powerpoint/2010/main" val="3748736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pic>
        <p:nvPicPr>
          <p:cNvPr id="12" name="Picture 2" descr="Chử Đồng Tử - Phật tử đầu tiên của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3040" y="9560"/>
            <a:ext cx="31089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hầu Đệ Nhất Thượng Th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3040" y="4310713"/>
            <a:ext cx="3108960" cy="25688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oạn bài Thánh Gióng | Soạn Thánh Gióng ngắn nhất | Soạn văn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75" y="4450918"/>
            <a:ext cx="3312333" cy="23471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TỨ BẤT TỬ TRONG VĂN HÓA DÂN GIAN VIỆT NA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7531"/>
            <a:ext cx="2961124" cy="234418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084904" y="1353044"/>
            <a:ext cx="8022191" cy="134659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2: </a:t>
            </a:r>
            <a:r>
              <a:rPr lang="en-US" sz="3200" b="1" dirty="0" err="1">
                <a:solidFill>
                  <a:prstClr val="white"/>
                </a:solidFill>
                <a:latin typeface="Times" panose="02020603050405020304" pitchFamily="18" charset="0"/>
                <a:cs typeface="Times" panose="02020603050405020304" pitchFamily="18" charset="0"/>
              </a:rPr>
              <a:t>Kể</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tên</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bốn</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vị</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thánh</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bất</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tử</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trong</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lịch</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sử</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Việt</a:t>
            </a:r>
            <a:r>
              <a:rPr lang="en-US" sz="3200" b="1" dirty="0">
                <a:solidFill>
                  <a:prstClr val="white"/>
                </a:solidFill>
                <a:latin typeface="Times" panose="02020603050405020304" pitchFamily="18" charset="0"/>
                <a:cs typeface="Times" panose="02020603050405020304" pitchFamily="18" charset="0"/>
              </a:rPr>
              <a:t> Nam ?</a:t>
            </a:r>
          </a:p>
        </p:txBody>
      </p:sp>
      <p:sp>
        <p:nvSpPr>
          <p:cNvPr id="50" name="Snip Diagonal Corner Rectangle 49"/>
          <p:cNvSpPr/>
          <p:nvPr/>
        </p:nvSpPr>
        <p:spPr>
          <a:xfrm>
            <a:off x="2084903" y="2957180"/>
            <a:ext cx="8022191" cy="1921114"/>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vi-VN" sz="3200" b="1" dirty="0">
                <a:solidFill>
                  <a:prstClr val="white"/>
                </a:solidFill>
                <a:latin typeface="Times New Roman" panose="02020603050405020304" pitchFamily="18" charset="0"/>
                <a:cs typeface="Times New Roman" panose="02020603050405020304" pitchFamily="18" charset="0"/>
              </a:rPr>
              <a:t>Đáp án: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Tản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Viên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Sơn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Thánh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Sơn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Tinh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Phù</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Đổng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Thiên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Vương</a:t>
            </a:r>
            <a:r>
              <a:rPr lang="vi-VN" sz="3200" b="1" dirty="0">
                <a:solidFill>
                  <a:prstClr val="white"/>
                </a:solidFill>
                <a:latin typeface="Times New Roman" panose="02020603050405020304" pitchFamily="18" charset="0"/>
                <a:cs typeface="Times New Roman" panose="02020603050405020304" pitchFamily="18" charset="0"/>
              </a:rPr>
              <a:t> hay Sóc Thiên Vương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Thánh</a:t>
            </a:r>
            <a:r>
              <a:rPr lang="en-US" sz="3200" b="1" dirty="0">
                <a:solidFill>
                  <a:prstClr val="white"/>
                </a:solidFill>
                <a:latin typeface="Times New Roman" panose="02020603050405020304" pitchFamily="18" charset="0"/>
                <a:cs typeface="Times New Roman" panose="02020603050405020304" pitchFamily="18" charset="0"/>
              </a:rPr>
              <a:t> </a:t>
            </a:r>
            <a:r>
              <a:rPr lang="vi-VN" sz="3200" b="1" dirty="0">
                <a:solidFill>
                  <a:prstClr val="white"/>
                </a:solidFill>
                <a:latin typeface="Times New Roman" panose="02020603050405020304" pitchFamily="18" charset="0"/>
                <a:cs typeface="Times New Roman" panose="02020603050405020304" pitchFamily="18" charset="0"/>
              </a:rPr>
              <a:t>Gióng), Chử Đồng Tử, công chúa Liễu Hạnh.</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84006" y="6032136"/>
            <a:ext cx="1350169" cy="825864"/>
          </a:xfrm>
          <a:prstGeom prst="rect">
            <a:avLst/>
          </a:prstGeom>
        </p:spPr>
      </p:pic>
    </p:spTree>
    <p:extLst>
      <p:ext uri="{BB962C8B-B14F-4D97-AF65-F5344CB8AC3E}">
        <p14:creationId xmlns:p14="http://schemas.microsoft.com/office/powerpoint/2010/main" val="257351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25"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21" presetClass="entr" presetSubtype="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2000"/>
                                        <p:tgtEl>
                                          <p:spTgt spid="12"/>
                                        </p:tgtEl>
                                      </p:cBhvr>
                                    </p:animEffect>
                                  </p:childTnLst>
                                </p:cTn>
                              </p:par>
                              <p:par>
                                <p:cTn id="35" presetID="15"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pic>
        <p:nvPicPr>
          <p:cNvPr id="2054" name="Picture 6" descr="Em hãy miêu tả hình ảnh Thánh Gióng theo trí tưởng tượng của em - Bài văn  mẫu lớp 6 - VnDoc.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ạn bài Thánh Gió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9714" y="3619033"/>
            <a:ext cx="3592286" cy="32389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ánh Gióng - Truyện Sự tích Thánh Gióng (MP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3853543" cy="2781958"/>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768684" y="1034894"/>
            <a:ext cx="7465744" cy="184405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3:</a:t>
            </a:r>
            <a:r>
              <a:rPr lang="vi-VN" sz="3200" b="1" dirty="0">
                <a:solidFill>
                  <a:prstClr val="white"/>
                </a:solidFill>
                <a:latin typeface="Times" panose="02020603050405020304" pitchFamily="18" charset="0"/>
                <a:cs typeface="Times" panose="02020603050405020304" pitchFamily="18" charset="0"/>
              </a:rPr>
              <a:t> Một nhân vật trong truyền thuyết đánh tan giặc Ân khi mới 3 tuổi. Đó là ai?</a:t>
            </a:r>
            <a:endParaRPr lang="en-US" sz="3200" dirty="0">
              <a:solidFill>
                <a:prstClr val="white"/>
              </a:solidFill>
              <a:latin typeface="Times" panose="02020603050405020304" pitchFamily="18" charset="0"/>
              <a:cs typeface="Times" panose="02020603050405020304" pitchFamily="18" charset="0"/>
            </a:endParaRPr>
          </a:p>
        </p:txBody>
      </p:sp>
      <p:sp>
        <p:nvSpPr>
          <p:cNvPr id="50" name="Snip Diagonal Corner Rectangle 49"/>
          <p:cNvSpPr/>
          <p:nvPr/>
        </p:nvSpPr>
        <p:spPr>
          <a:xfrm>
            <a:off x="2768684" y="3429000"/>
            <a:ext cx="5070136" cy="120094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sz="3200" b="1" dirty="0">
                <a:solidFill>
                  <a:prstClr val="white"/>
                </a:solidFill>
                <a:latin typeface="Times New Roman" panose="02020603050405020304" pitchFamily="18" charset="0"/>
                <a:cs typeface="Times New Roman" panose="02020603050405020304" pitchFamily="18" charset="0"/>
              </a:rPr>
              <a:t>Đáp án: Thánh Gióng</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1831" y="6032136"/>
            <a:ext cx="1350169" cy="825864"/>
          </a:xfrm>
          <a:prstGeom prst="rect">
            <a:avLst/>
          </a:prstGeom>
        </p:spPr>
      </p:pic>
    </p:spTree>
    <p:extLst>
      <p:ext uri="{BB962C8B-B14F-4D97-AF65-F5344CB8AC3E}">
        <p14:creationId xmlns:p14="http://schemas.microsoft.com/office/powerpoint/2010/main" val="128949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par>
                                <p:cTn id="24" presetID="53" presetClass="entr" presetSubtype="16"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p:cTn id="26" dur="500" fill="hold"/>
                                        <p:tgtEl>
                                          <p:spTgt spid="2052"/>
                                        </p:tgtEl>
                                        <p:attrNameLst>
                                          <p:attrName>ppt_w</p:attrName>
                                        </p:attrNameLst>
                                      </p:cBhvr>
                                      <p:tavLst>
                                        <p:tav tm="0">
                                          <p:val>
                                            <p:fltVal val="0"/>
                                          </p:val>
                                        </p:tav>
                                        <p:tav tm="100000">
                                          <p:val>
                                            <p:strVal val="#ppt_w"/>
                                          </p:val>
                                        </p:tav>
                                      </p:tavLst>
                                    </p:anim>
                                    <p:anim calcmode="lin" valueType="num">
                                      <p:cBhvr>
                                        <p:cTn id="27" dur="500" fill="hold"/>
                                        <p:tgtEl>
                                          <p:spTgt spid="2052"/>
                                        </p:tgtEl>
                                        <p:attrNameLst>
                                          <p:attrName>ppt_h</p:attrName>
                                        </p:attrNameLst>
                                      </p:cBhvr>
                                      <p:tavLst>
                                        <p:tav tm="0">
                                          <p:val>
                                            <p:fltVal val="0"/>
                                          </p:val>
                                        </p:tav>
                                        <p:tav tm="100000">
                                          <p:val>
                                            <p:strVal val="#ppt_h"/>
                                          </p:val>
                                        </p:tav>
                                      </p:tavLst>
                                    </p:anim>
                                    <p:animEffect transition="in" filter="fade">
                                      <p:cBhvr>
                                        <p:cTn id="28" dur="500"/>
                                        <p:tgtEl>
                                          <p:spTgt spid="2052"/>
                                        </p:tgtEl>
                                      </p:cBhvr>
                                    </p:animEffect>
                                  </p:childTnLst>
                                </p:cTn>
                              </p:par>
                              <p:par>
                                <p:cTn id="29" presetID="53" presetClass="entr" presetSubtype="16"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p:cTn id="31" dur="500" fill="hold"/>
                                        <p:tgtEl>
                                          <p:spTgt spid="2054"/>
                                        </p:tgtEl>
                                        <p:attrNameLst>
                                          <p:attrName>ppt_w</p:attrName>
                                        </p:attrNameLst>
                                      </p:cBhvr>
                                      <p:tavLst>
                                        <p:tav tm="0">
                                          <p:val>
                                            <p:fltVal val="0"/>
                                          </p:val>
                                        </p:tav>
                                        <p:tav tm="100000">
                                          <p:val>
                                            <p:strVal val="#ppt_w"/>
                                          </p:val>
                                        </p:tav>
                                      </p:tavLst>
                                    </p:anim>
                                    <p:anim calcmode="lin" valueType="num">
                                      <p:cBhvr>
                                        <p:cTn id="32" dur="500" fill="hold"/>
                                        <p:tgtEl>
                                          <p:spTgt spid="2054"/>
                                        </p:tgtEl>
                                        <p:attrNameLst>
                                          <p:attrName>ppt_h</p:attrName>
                                        </p:attrNameLst>
                                      </p:cBhvr>
                                      <p:tavLst>
                                        <p:tav tm="0">
                                          <p:val>
                                            <p:fltVal val="0"/>
                                          </p:val>
                                        </p:tav>
                                        <p:tav tm="100000">
                                          <p:val>
                                            <p:strVal val="#ppt_h"/>
                                          </p:val>
                                        </p:tav>
                                      </p:tavLst>
                                    </p:anim>
                                    <p:animEffect transition="in" filter="fade">
                                      <p:cBhvr>
                                        <p:cTn id="3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58000"/>
          </a:xfrm>
          <a:prstGeom prst="rect">
            <a:avLst/>
          </a:prstGeom>
        </p:spPr>
      </p:pic>
      <p:pic>
        <p:nvPicPr>
          <p:cNvPr id="7" name="Picture 4" descr="Soạn bài Thánh Gió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9714" y="3619033"/>
            <a:ext cx="3592286" cy="323896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Đề bài: Em hãy kể tóm tắt truyện Thánh Gió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526971" cy="298019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766944" y="974745"/>
            <a:ext cx="8074887" cy="1253218"/>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r>
              <a:rPr lang="en-US" sz="3200" b="1" dirty="0">
                <a:solidFill>
                  <a:prstClr val="white"/>
                </a:solidFill>
                <a:latin typeface="Times New Roman" panose="02020603050405020304" pitchFamily="18" charset="0"/>
                <a:cs typeface="Times New Roman" panose="02020603050405020304" pitchFamily="18" charset="0"/>
              </a:rPr>
              <a:t> 4:</a:t>
            </a:r>
            <a:r>
              <a:rPr lang="vi-VN" sz="3200" b="1" dirty="0">
                <a:solidFill>
                  <a:prstClr val="white"/>
                </a:solidFill>
                <a:latin typeface="Times New Roman" panose="02020603050405020304" pitchFamily="18" charset="0"/>
                <a:cs typeface="Times New Roman" panose="02020603050405020304" pitchFamily="18" charset="0"/>
              </a:rPr>
              <a:t> Thánh Gióng còn được gọi là gì</a:t>
            </a:r>
            <a:r>
              <a:rPr lang="en-US" sz="3200" b="1" dirty="0">
                <a:solidFill>
                  <a:prstClr val="white"/>
                </a:solidFill>
                <a:latin typeface="Times New Roman" panose="02020603050405020304" pitchFamily="18" charset="0"/>
                <a:cs typeface="Times New Roman" panose="02020603050405020304" pitchFamily="18" charset="0"/>
              </a:rPr>
              <a:t>? </a:t>
            </a:r>
          </a:p>
        </p:txBody>
      </p:sp>
      <p:sp>
        <p:nvSpPr>
          <p:cNvPr id="50" name="Snip Diagonal Corner Rectangle 49"/>
          <p:cNvSpPr/>
          <p:nvPr/>
        </p:nvSpPr>
        <p:spPr>
          <a:xfrm>
            <a:off x="2766944" y="2414998"/>
            <a:ext cx="7512173" cy="157542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2100" b="1" dirty="0">
              <a:solidFill>
                <a:prstClr val="white"/>
              </a:solidFill>
              <a:latin typeface="Times" panose="02020603050405020304" pitchFamily="18" charset="0"/>
              <a:cs typeface="Times" panose="02020603050405020304" pitchFamily="18" charset="0"/>
            </a:endParaRPr>
          </a:p>
          <a:p>
            <a:pPr defTabSz="914400"/>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án</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Phù</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Đổng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Thiên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Vương</a:t>
            </a:r>
            <a:r>
              <a:rPr lang="vi-VN" sz="3200" b="1" dirty="0">
                <a:solidFill>
                  <a:prstClr val="white"/>
                </a:solidFill>
                <a:latin typeface="Times New Roman" panose="02020603050405020304" pitchFamily="18" charset="0"/>
                <a:cs typeface="Times New Roman" panose="02020603050405020304" pitchFamily="18" charset="0"/>
              </a:rPr>
              <a:t> hay Sóc Thiên Vương </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1831" y="6032136"/>
            <a:ext cx="1350169" cy="825864"/>
          </a:xfrm>
          <a:prstGeom prst="rect">
            <a:avLst/>
          </a:prstGeom>
        </p:spPr>
      </p:pic>
      <p:pic>
        <p:nvPicPr>
          <p:cNvPr id="9" name="Picture 6" descr="Em hãy miêu tả hình ảnh Thánh Gióng theo trí tưởng tượng của em - Bài văn  mẫu lớp 6 - VnDoc.c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68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53" presetClass="entr" presetSubtype="16"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1000"/>
                                        <p:tgtEl>
                                          <p:spTgt spid="50"/>
                                        </p:tgtEl>
                                      </p:cBhvr>
                                    </p:animEffect>
                                    <p:anim calcmode="lin" valueType="num">
                                      <p:cBhvr>
                                        <p:cTn id="31" dur="1000" fill="hold"/>
                                        <p:tgtEl>
                                          <p:spTgt spid="50"/>
                                        </p:tgtEl>
                                        <p:attrNameLst>
                                          <p:attrName>ppt_x</p:attrName>
                                        </p:attrNameLst>
                                      </p:cBhvr>
                                      <p:tavLst>
                                        <p:tav tm="0">
                                          <p:val>
                                            <p:strVal val="#ppt_x"/>
                                          </p:val>
                                        </p:tav>
                                        <p:tav tm="100000">
                                          <p:val>
                                            <p:strVal val="#ppt_x"/>
                                          </p:val>
                                        </p:tav>
                                      </p:tavLst>
                                    </p:anim>
                                    <p:anim calcmode="lin" valueType="num">
                                      <p:cBhvr>
                                        <p:cTn id="32" dur="900" decel="100000" fill="hold"/>
                                        <p:tgtEl>
                                          <p:spTgt spid="5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pic>
        <p:nvPicPr>
          <p:cNvPr id="6" name="Picture 6" descr="Em hãy miêu tả hình ảnh Thánh Gióng theo trí tưởng tượng của em - Bài văn  mẫu lớp 6 - VnDoc.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hánh Gióng - Truyện Sự tích Thánh Gióng (MP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3853543" cy="27819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Đề bài: Em hãy kể tóm tắt truyện Thánh Gió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5029" y="-33391"/>
            <a:ext cx="3526971" cy="298019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3147859" y="1905279"/>
            <a:ext cx="7031821" cy="155353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r>
              <a:rPr lang="en-US" sz="3200" b="1" dirty="0">
                <a:solidFill>
                  <a:prstClr val="white"/>
                </a:solidFill>
                <a:latin typeface="Times New Roman" panose="02020603050405020304" pitchFamily="18" charset="0"/>
                <a:cs typeface="Times New Roman" panose="02020603050405020304" pitchFamily="18" charset="0"/>
              </a:rPr>
              <a:t> 5:</a:t>
            </a:r>
            <a:r>
              <a:rPr lang="vi-VN" sz="3200" b="1" dirty="0">
                <a:solidFill>
                  <a:prstClr val="white"/>
                </a:solidFill>
                <a:latin typeface="Times New Roman" panose="02020603050405020304" pitchFamily="18" charset="0"/>
                <a:cs typeface="Times New Roman" panose="02020603050405020304" pitchFamily="18" charset="0"/>
              </a:rPr>
              <a:t> Thánh Gióng được xem là tượng trưng cho</a:t>
            </a:r>
            <a:r>
              <a:rPr lang="en-US" sz="3200" b="1" dirty="0">
                <a:solidFill>
                  <a:prstClr val="white"/>
                </a:solidFill>
                <a:latin typeface="Times New Roman" panose="02020603050405020304" pitchFamily="18" charset="0"/>
                <a:cs typeface="Times New Roman" panose="02020603050405020304" pitchFamily="18" charset="0"/>
              </a:rPr>
              <a:t>?</a:t>
            </a:r>
            <a:r>
              <a:rPr lang="en-US" sz="3200" dirty="0">
                <a:solidFill>
                  <a:prstClr val="white"/>
                </a:solidFill>
                <a:latin typeface="Times New Roman" panose="02020603050405020304" pitchFamily="18" charset="0"/>
                <a:cs typeface="Times New Roman" panose="02020603050405020304" pitchFamily="18" charset="0"/>
              </a:rPr>
              <a:t> </a:t>
            </a:r>
          </a:p>
        </p:txBody>
      </p:sp>
      <p:sp>
        <p:nvSpPr>
          <p:cNvPr id="50" name="Snip Diagonal Corner Rectangle 49"/>
          <p:cNvSpPr/>
          <p:nvPr/>
        </p:nvSpPr>
        <p:spPr>
          <a:xfrm>
            <a:off x="4070226" y="3882893"/>
            <a:ext cx="6337208" cy="173141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án</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Ông được xem là tượng trưng cho tinh thần chống ngoại xâm và sức mạnh tuổi trẻ.</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1831" y="6032136"/>
            <a:ext cx="1350169" cy="825864"/>
          </a:xfrm>
          <a:prstGeom prst="rect">
            <a:avLst/>
          </a:prstGeom>
        </p:spPr>
      </p:pic>
    </p:spTree>
    <p:extLst>
      <p:ext uri="{BB962C8B-B14F-4D97-AF65-F5344CB8AC3E}">
        <p14:creationId xmlns:p14="http://schemas.microsoft.com/office/powerpoint/2010/main" val="308466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243073"/>
            <a:ext cx="12192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35287"/>
            <a:ext cx="3208940" cy="280504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5217" y="4216399"/>
            <a:ext cx="3246783" cy="2641602"/>
          </a:xfrm>
          <a:prstGeom prst="rect">
            <a:avLst/>
          </a:prstGeom>
        </p:spPr>
      </p:pic>
      <p:pic>
        <p:nvPicPr>
          <p:cNvPr id="3074" name="Picture 2" descr="Soạn bài Thánh Gióng | Soạn Thánh Gióng ngắn nhất | Soạn văn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3073"/>
            <a:ext cx="3312333" cy="23471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6313" y="-243073"/>
            <a:ext cx="3425687" cy="2941983"/>
          </a:xfrm>
          <a:prstGeom prst="rect">
            <a:avLst/>
          </a:prstGeom>
        </p:spPr>
      </p:pic>
      <p:sp>
        <p:nvSpPr>
          <p:cNvPr id="40" name="Snip Diagonal Corner Rectangle 39"/>
          <p:cNvSpPr/>
          <p:nvPr/>
        </p:nvSpPr>
        <p:spPr>
          <a:xfrm>
            <a:off x="2577851" y="1065611"/>
            <a:ext cx="7758354" cy="250266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6:</a:t>
            </a:r>
            <a:r>
              <a:rPr lang="vi-VN" sz="3200" b="1" dirty="0">
                <a:solidFill>
                  <a:prstClr val="white"/>
                </a:solidFill>
                <a:latin typeface="Times" panose="02020603050405020304" pitchFamily="18" charset="0"/>
                <a:cs typeface="Times" panose="02020603050405020304" pitchFamily="18" charset="0"/>
              </a:rPr>
              <a:t> Đây là một lễ hội tưởng niệm ngợi ca chiến công của người anh hùng truyền thuyết Thánh Gióng. Bạn hãy cho biết tên lễ hội là gì</a:t>
            </a:r>
            <a:r>
              <a:rPr lang="en-US" sz="3200" b="1" dirty="0">
                <a:solidFill>
                  <a:prstClr val="white"/>
                </a:solidFill>
                <a:latin typeface="Times" panose="02020603050405020304" pitchFamily="18" charset="0"/>
                <a:cs typeface="Times" panose="02020603050405020304" pitchFamily="18" charset="0"/>
              </a:rPr>
              <a:t>?</a:t>
            </a:r>
          </a:p>
        </p:txBody>
      </p:sp>
      <p:sp>
        <p:nvSpPr>
          <p:cNvPr id="50" name="Snip Diagonal Corner Rectangle 49"/>
          <p:cNvSpPr/>
          <p:nvPr/>
        </p:nvSpPr>
        <p:spPr>
          <a:xfrm>
            <a:off x="2608967" y="3875178"/>
            <a:ext cx="6572250" cy="1567679"/>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vi-VN" sz="3200" b="1" dirty="0">
                <a:solidFill>
                  <a:prstClr val="white"/>
                </a:solidFill>
                <a:latin typeface="Times New Roman" panose="02020603050405020304" pitchFamily="18" charset="0"/>
                <a:cs typeface="Times New Roman" panose="02020603050405020304" pitchFamily="18" charset="0"/>
              </a:rPr>
              <a:t>Đáp án: Lễ hội Thánh Gióng hay còn gọi là hội Gióng</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8379" y="6032137"/>
            <a:ext cx="1350169" cy="825864"/>
          </a:xfrm>
          <a:prstGeom prst="rect">
            <a:avLst/>
          </a:prstGeom>
        </p:spPr>
      </p:pic>
    </p:spTree>
    <p:extLst>
      <p:ext uri="{BB962C8B-B14F-4D97-AF65-F5344CB8AC3E}">
        <p14:creationId xmlns:p14="http://schemas.microsoft.com/office/powerpoint/2010/main" val="182787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2"/>
          <p:cNvSpPr>
            <a:spLocks noChangeArrowheads="1"/>
          </p:cNvSpPr>
          <p:nvPr>
            <p:custDataLst>
              <p:tags r:id="rId2"/>
            </p:custDataLst>
          </p:nvPr>
        </p:nvSpPr>
        <p:spPr bwMode="auto">
          <a:xfrm>
            <a:off x="5885688" y="3303415"/>
            <a:ext cx="305846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sz="4000" dirty="0" err="1">
                <a:solidFill>
                  <a:srgbClr val="0000FF"/>
                </a:solidFill>
                <a:latin typeface="Times New Roman" pitchFamily="18" charset="0"/>
                <a:cs typeface="Times New Roman" pitchFamily="18" charset="0"/>
              </a:rPr>
              <a:t>Truyền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thu</a:t>
            </a:r>
            <a:r>
              <a:rPr lang="vi-VN" sz="4000" dirty="0">
                <a:solidFill>
                  <a:srgbClr val="0000FF"/>
                </a:solidFill>
                <a:latin typeface="Times New Roman" pitchFamily="18" charset="0"/>
                <a:cs typeface="Times New Roman" pitchFamily="18" charset="0"/>
              </a:rPr>
              <a:t>yết</a:t>
            </a:r>
            <a:endParaRPr lang="en-US" sz="4000" dirty="0">
              <a:solidFill>
                <a:srgbClr val="0000FF"/>
              </a:solidFill>
              <a:latin typeface="Times New Roman" pitchFamily="18" charset="0"/>
              <a:cs typeface="Times New Roman" pitchFamily="18" charset="0"/>
            </a:endParaRPr>
          </a:p>
        </p:txBody>
      </p:sp>
      <p:sp>
        <p:nvSpPr>
          <p:cNvPr id="5124" name="WordArt 14"/>
          <p:cNvSpPr>
            <a:spLocks noChangeArrowheads="1" noChangeShapeType="1" noTextEdit="1"/>
          </p:cNvSpPr>
          <p:nvPr>
            <p:custDataLst>
              <p:tags r:id="rId3"/>
            </p:custDataLst>
          </p:nvPr>
        </p:nvSpPr>
        <p:spPr bwMode="auto">
          <a:xfrm>
            <a:off x="2061713" y="1651259"/>
            <a:ext cx="7647950" cy="1504950"/>
          </a:xfrm>
          <a:prstGeom prst="rect">
            <a:avLst/>
          </a:prstGeom>
          <a:solidFill>
            <a:srgbClr val="CCFFCC"/>
          </a:solidFill>
          <a:ln w="57150">
            <a:solidFill>
              <a:srgbClr val="92D050"/>
            </a:solidFill>
          </a:ln>
        </p:spPr>
        <p:txBody>
          <a:bodyPr wrap="none" fromWordArt="1">
            <a:prstTxWarp prst="textPlain">
              <a:avLst>
                <a:gd name="adj" fmla="val 50000"/>
              </a:avLst>
            </a:prstTxWarp>
          </a:bodyPr>
          <a:lstStyle/>
          <a:p>
            <a:pPr algn="ctr"/>
            <a:r>
              <a:rPr lang="en-US" sz="3600" b="1" kern="10" spc="720" dirty="0">
                <a:solidFill>
                  <a:srgbClr val="FF0000"/>
                </a:solidFill>
                <a:latin typeface="Times New Roman" pitchFamily="18" charset="0"/>
                <a:cs typeface="Times New Roman" pitchFamily="18" charset="0"/>
              </a:rPr>
              <a:t>THÁNH GIÓNG</a:t>
            </a:r>
          </a:p>
        </p:txBody>
      </p:sp>
      <p:sp>
        <p:nvSpPr>
          <p:cNvPr id="6" name="五角星 4"/>
          <p:cNvSpPr/>
          <p:nvPr/>
        </p:nvSpPr>
        <p:spPr>
          <a:xfrm rot="19903756">
            <a:off x="8121206" y="521376"/>
            <a:ext cx="1055387" cy="1056365"/>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7" name="五角星 5"/>
          <p:cNvSpPr/>
          <p:nvPr/>
        </p:nvSpPr>
        <p:spPr>
          <a:xfrm rot="21380687">
            <a:off x="3535331" y="-42152"/>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6"/>
          <p:cNvSpPr/>
          <p:nvPr/>
        </p:nvSpPr>
        <p:spPr>
          <a:xfrm rot="19938392">
            <a:off x="5447410" y="38242"/>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9" name="五角星 7"/>
          <p:cNvSpPr/>
          <p:nvPr/>
        </p:nvSpPr>
        <p:spPr>
          <a:xfrm rot="19938392">
            <a:off x="7957425" y="-51514"/>
            <a:ext cx="485929" cy="486379"/>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0" name="五角星 8"/>
          <p:cNvSpPr/>
          <p:nvPr/>
        </p:nvSpPr>
        <p:spPr>
          <a:xfrm rot="19967404">
            <a:off x="8472554" y="46645"/>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9"/>
          <p:cNvSpPr/>
          <p:nvPr/>
        </p:nvSpPr>
        <p:spPr>
          <a:xfrm>
            <a:off x="2859136" y="91365"/>
            <a:ext cx="337603" cy="337916"/>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10"/>
          <p:cNvSpPr/>
          <p:nvPr/>
        </p:nvSpPr>
        <p:spPr>
          <a:xfrm>
            <a:off x="2580208" y="680487"/>
            <a:ext cx="248230" cy="248461"/>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11"/>
          <p:cNvSpPr/>
          <p:nvPr/>
        </p:nvSpPr>
        <p:spPr>
          <a:xfrm>
            <a:off x="11546058" y="1902106"/>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12"/>
          <p:cNvSpPr/>
          <p:nvPr/>
        </p:nvSpPr>
        <p:spPr>
          <a:xfrm rot="19922997">
            <a:off x="11206712" y="1892708"/>
            <a:ext cx="191555" cy="191732"/>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15" name="Picture 5" descr="C:\Users\Administrator\Desktop\小鸟.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8265" y="-3708"/>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8" descr="6fc417983c9675ce1b60e983870aeb8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89320" y="215450"/>
            <a:ext cx="3010466" cy="141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10" cstate="print">
            <a:extLst>
              <a:ext uri="{28A0092B-C50C-407E-A947-70E740481C1C}">
                <a14:useLocalDpi xmlns:a14="http://schemas.microsoft.com/office/drawing/2010/main" val="0"/>
              </a:ext>
            </a:extLst>
          </a:blip>
          <a:srcRect l="32760" r="8347"/>
          <a:stretch>
            <a:fillRect/>
          </a:stretch>
        </p:blipFill>
        <p:spPr>
          <a:xfrm flipH="1">
            <a:off x="-187007" y="3166"/>
            <a:ext cx="2687293" cy="1621494"/>
          </a:xfrm>
          <a:prstGeom prst="rect">
            <a:avLst/>
          </a:prstGeom>
        </p:spPr>
      </p:pic>
      <p:sp>
        <p:nvSpPr>
          <p:cNvPr id="2" name="Rectangle 1"/>
          <p:cNvSpPr/>
          <p:nvPr/>
        </p:nvSpPr>
        <p:spPr>
          <a:xfrm>
            <a:off x="3668722" y="693173"/>
            <a:ext cx="3830128" cy="830997"/>
          </a:xfrm>
          <a:prstGeom prst="rect">
            <a:avLst/>
          </a:prstGeom>
        </p:spPr>
        <p:txBody>
          <a:bodyPr wrap="square">
            <a:spAutoFit/>
          </a:bodyPr>
          <a:lstStyle/>
          <a:p>
            <a:pPr lvl="0" defTabSz="914400">
              <a:defRPr/>
            </a:pPr>
            <a:r>
              <a:rPr lang="en-US" sz="48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VĂN BẢN:</a:t>
            </a:r>
          </a:p>
        </p:txBody>
      </p:sp>
      <p:pic>
        <p:nvPicPr>
          <p:cNvPr id="22" name="Picture 22" descr="download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13" y="4043845"/>
            <a:ext cx="3664409" cy="288316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3" name="Picture 23" descr="download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9182" y="4043845"/>
            <a:ext cx="4114800" cy="288316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4" name="Picture 24" descr="downloa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77200" y="4043845"/>
            <a:ext cx="4114800" cy="288316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27311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 from="(-#ppt_w/2)" to="(#ppt_x)" calcmode="lin" valueType="num">
                                      <p:cBhvr>
                                        <p:cTn id="7" dur="600" fill="hold">
                                          <p:stCondLst>
                                            <p:cond delay="0"/>
                                          </p:stCondLst>
                                        </p:cTn>
                                        <p:tgtEl>
                                          <p:spTgt spid="5124"/>
                                        </p:tgtEl>
                                        <p:attrNameLst>
                                          <p:attrName>ppt_x</p:attrName>
                                        </p:attrNameLst>
                                      </p:cBhvr>
                                    </p:anim>
                                    <p:anim from="0" to="-1.0" calcmode="lin" valueType="num">
                                      <p:cBhvr>
                                        <p:cTn id="8" dur="200" decel="50000" autoRev="1" fill="hold">
                                          <p:stCondLst>
                                            <p:cond delay="600"/>
                                          </p:stCondLst>
                                        </p:cTn>
                                        <p:tgtEl>
                                          <p:spTgt spid="5124"/>
                                        </p:tgtEl>
                                        <p:attrNameLst>
                                          <p:attrName>xshear</p:attrName>
                                        </p:attrNameLst>
                                      </p:cBhvr>
                                    </p:anim>
                                    <p:animScale>
                                      <p:cBhvr>
                                        <p:cTn id="9" dur="200" decel="100000" autoRev="1" fill="hold">
                                          <p:stCondLst>
                                            <p:cond delay="600"/>
                                          </p:stCondLst>
                                        </p:cTn>
                                        <p:tgtEl>
                                          <p:spTgt spid="5124"/>
                                        </p:tgtEl>
                                      </p:cBhvr>
                                      <p:from x="100000" y="100000"/>
                                      <p:to x="80000" y="100000"/>
                                    </p:animScale>
                                    <p:anim by="(#ppt_h/3+#ppt_w*0.1)" calcmode="lin" valueType="num">
                                      <p:cBhvr additive="sum">
                                        <p:cTn id="10" dur="200" decel="100000" autoRev="1" fill="hold">
                                          <p:stCondLst>
                                            <p:cond delay="600"/>
                                          </p:stCondLst>
                                        </p:cTn>
                                        <p:tgtEl>
                                          <p:spTgt spid="5124"/>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123"/>
                                        </p:tgtEl>
                                        <p:attrNameLst>
                                          <p:attrName>style.visibility</p:attrName>
                                        </p:attrNameLst>
                                      </p:cBhvr>
                                      <p:to>
                                        <p:strVal val="visible"/>
                                      </p:to>
                                    </p:set>
                                    <p:anim calcmode="lin" valueType="num">
                                      <p:cBhvr>
                                        <p:cTn id="15" dur="500" fill="hold"/>
                                        <p:tgtEl>
                                          <p:spTgt spid="5123"/>
                                        </p:tgtEl>
                                        <p:attrNameLst>
                                          <p:attrName>ppt_w</p:attrName>
                                        </p:attrNameLst>
                                      </p:cBhvr>
                                      <p:tavLst>
                                        <p:tav tm="0">
                                          <p:val>
                                            <p:fltVal val="0"/>
                                          </p:val>
                                        </p:tav>
                                        <p:tav tm="100000">
                                          <p:val>
                                            <p:strVal val="#ppt_w"/>
                                          </p:val>
                                        </p:tav>
                                      </p:tavLst>
                                    </p:anim>
                                    <p:anim calcmode="lin" valueType="num">
                                      <p:cBhvr>
                                        <p:cTn id="16" dur="500" fill="hold"/>
                                        <p:tgtEl>
                                          <p:spTgt spid="5123"/>
                                        </p:tgtEl>
                                        <p:attrNameLst>
                                          <p:attrName>ppt_h</p:attrName>
                                        </p:attrNameLst>
                                      </p:cBhvr>
                                      <p:tavLst>
                                        <p:tav tm="0">
                                          <p:val>
                                            <p:fltVal val="0"/>
                                          </p:val>
                                        </p:tav>
                                        <p:tav tm="100000">
                                          <p:val>
                                            <p:strVal val="#ppt_h"/>
                                          </p:val>
                                        </p:tav>
                                      </p:tavLst>
                                    </p:anim>
                                    <p:anim calcmode="lin" valueType="num">
                                      <p:cBhvr>
                                        <p:cTn id="17" dur="500" fill="hold"/>
                                        <p:tgtEl>
                                          <p:spTgt spid="5123"/>
                                        </p:tgtEl>
                                        <p:attrNameLst>
                                          <p:attrName>style.rotation</p:attrName>
                                        </p:attrNameLst>
                                      </p:cBhvr>
                                      <p:tavLst>
                                        <p:tav tm="0">
                                          <p:val>
                                            <p:fltVal val="360"/>
                                          </p:val>
                                        </p:tav>
                                        <p:tav tm="100000">
                                          <p:val>
                                            <p:fltVal val="0"/>
                                          </p:val>
                                        </p:tav>
                                      </p:tavLst>
                                    </p:anim>
                                    <p:animEffect transition="in" filter="fade">
                                      <p:cBhvr>
                                        <p:cTn id="18" dur="500"/>
                                        <p:tgtEl>
                                          <p:spTgt spid="5123"/>
                                        </p:tgtEl>
                                      </p:cBhvr>
                                    </p:animEffect>
                                  </p:childTnLst>
                                </p:cTn>
                              </p:par>
                            </p:childTnLst>
                          </p:cTn>
                        </p:par>
                        <p:par>
                          <p:cTn id="19" fill="hold">
                            <p:stCondLst>
                              <p:cond delay="500"/>
                            </p:stCondLst>
                            <p:childTnLst>
                              <p:par>
                                <p:cTn id="20" presetID="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25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50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750" fill="hold"/>
                                        <p:tgtEl>
                                          <p:spTgt spid="9"/>
                                        </p:tgtEl>
                                        <p:attrNameLst>
                                          <p:attrName>ppt_x</p:attrName>
                                        </p:attrNameLst>
                                      </p:cBhvr>
                                      <p:tavLst>
                                        <p:tav tm="0">
                                          <p:val>
                                            <p:strVal val="#ppt_x"/>
                                          </p:val>
                                        </p:tav>
                                        <p:tav tm="100000">
                                          <p:val>
                                            <p:strVal val="#ppt_x"/>
                                          </p:val>
                                        </p:tav>
                                      </p:tavLst>
                                    </p:anim>
                                    <p:anim calcmode="lin" valueType="num">
                                      <p:cBhvr additive="base">
                                        <p:cTn id="35" dur="750" fill="hold"/>
                                        <p:tgtEl>
                                          <p:spTgt spid="9"/>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25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750" fill="hold"/>
                                        <p:tgtEl>
                                          <p:spTgt spid="11"/>
                                        </p:tgtEl>
                                        <p:attrNameLst>
                                          <p:attrName>ppt_x</p:attrName>
                                        </p:attrNameLst>
                                      </p:cBhvr>
                                      <p:tavLst>
                                        <p:tav tm="0">
                                          <p:val>
                                            <p:strVal val="#ppt_x"/>
                                          </p:val>
                                        </p:tav>
                                        <p:tav tm="100000">
                                          <p:val>
                                            <p:strVal val="#ppt_x"/>
                                          </p:val>
                                        </p:tav>
                                      </p:tavLst>
                                    </p:anim>
                                    <p:anim calcmode="lin" valueType="num">
                                      <p:cBhvr additive="base">
                                        <p:cTn id="43" dur="750" fill="hold"/>
                                        <p:tgtEl>
                                          <p:spTgt spid="11"/>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0-#ppt_h/2"/>
                                          </p:val>
                                        </p:tav>
                                        <p:tav tm="100000">
                                          <p:val>
                                            <p:strVal val="#ppt_y"/>
                                          </p:val>
                                        </p:tav>
                                      </p:tavLst>
                                    </p:anim>
                                  </p:childTnLst>
                                </p:cTn>
                              </p:par>
                              <p:par>
                                <p:cTn id="48" presetID="2" presetClass="entr" presetSubtype="1" fill="hold" grpId="0" nodeType="withEffect">
                                  <p:stCondLst>
                                    <p:cond delay="25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750" fill="hold"/>
                                        <p:tgtEl>
                                          <p:spTgt spid="13"/>
                                        </p:tgtEl>
                                        <p:attrNameLst>
                                          <p:attrName>ppt_x</p:attrName>
                                        </p:attrNameLst>
                                      </p:cBhvr>
                                      <p:tavLst>
                                        <p:tav tm="0">
                                          <p:val>
                                            <p:strVal val="#ppt_x"/>
                                          </p:val>
                                        </p:tav>
                                        <p:tav tm="100000">
                                          <p:val>
                                            <p:strVal val="#ppt_x"/>
                                          </p:val>
                                        </p:tav>
                                      </p:tavLst>
                                    </p:anim>
                                    <p:anim calcmode="lin" valueType="num">
                                      <p:cBhvr additive="base">
                                        <p:cTn id="51" dur="750" fill="hold"/>
                                        <p:tgtEl>
                                          <p:spTgt spid="13"/>
                                        </p:tgtEl>
                                        <p:attrNameLst>
                                          <p:attrName>ppt_y</p:attrName>
                                        </p:attrNameLst>
                                      </p:cBhvr>
                                      <p:tavLst>
                                        <p:tav tm="0">
                                          <p:val>
                                            <p:strVal val="0-#ppt_h/2"/>
                                          </p:val>
                                        </p:tav>
                                        <p:tav tm="100000">
                                          <p:val>
                                            <p:strVal val="#ppt_y"/>
                                          </p:val>
                                        </p:tav>
                                      </p:tavLst>
                                    </p:anim>
                                  </p:childTnLst>
                                </p:cTn>
                              </p:par>
                              <p:par>
                                <p:cTn id="52" presetID="2" presetClass="entr" presetSubtype="1" fill="hold" grpId="0" nodeType="withEffect">
                                  <p:stCondLst>
                                    <p:cond delay="25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0-#ppt_h/2"/>
                                          </p:val>
                                        </p:tav>
                                        <p:tav tm="100000">
                                          <p:val>
                                            <p:strVal val="#ppt_y"/>
                                          </p:val>
                                        </p:tav>
                                      </p:tavLst>
                                    </p:anim>
                                  </p:childTnLst>
                                </p:cTn>
                              </p:par>
                            </p:childTnLst>
                          </p:cTn>
                        </p:par>
                        <p:par>
                          <p:cTn id="56" fill="hold">
                            <p:stCondLst>
                              <p:cond delay="1500"/>
                            </p:stCondLst>
                            <p:childTnLst>
                              <p:par>
                                <p:cTn id="57" presetID="2" presetClass="entr" presetSubtype="2"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1+#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par>
                                <p:cTn id="61"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62" dur="6500" fill="hold"/>
                                        <p:tgtEl>
                                          <p:spTgt spid="15"/>
                                        </p:tgtEl>
                                        <p:attrNameLst>
                                          <p:attrName>ppt_x</p:attrName>
                                          <p:attrName>ppt_y</p:attrName>
                                        </p:attrNameLst>
                                      </p:cBhvr>
                                      <p:rCtr x="-38400" y="-12300"/>
                                    </p:animMotion>
                                  </p:childTnLst>
                                </p:cTn>
                              </p:par>
                              <p:par>
                                <p:cTn id="63" presetID="8" presetClass="emph" presetSubtype="0" repeatCount="2000" fill="hold" grpId="1" nodeType="withEffect">
                                  <p:stCondLst>
                                    <p:cond delay="0"/>
                                  </p:stCondLst>
                                  <p:childTnLst>
                                    <p:animRot by="21600000">
                                      <p:cBhvr>
                                        <p:cTn id="64" dur="3500" fill="hold"/>
                                        <p:tgtEl>
                                          <p:spTgt spid="6"/>
                                        </p:tgtEl>
                                        <p:attrNameLst>
                                          <p:attrName>r</p:attrName>
                                        </p:attrNameLst>
                                      </p:cBhvr>
                                    </p:animRot>
                                  </p:childTnLst>
                                </p:cTn>
                              </p:par>
                              <p:par>
                                <p:cTn id="65" presetID="8" presetClass="emph" presetSubtype="0" repeatCount="2000" fill="hold" grpId="1" nodeType="withEffect">
                                  <p:stCondLst>
                                    <p:cond delay="0"/>
                                  </p:stCondLst>
                                  <p:childTnLst>
                                    <p:animRot by="-21600000">
                                      <p:cBhvr>
                                        <p:cTn id="66" dur="3500" fill="hold"/>
                                        <p:tgtEl>
                                          <p:spTgt spid="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10"/>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12"/>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8"/>
                                        </p:tgtEl>
                                        <p:attrNameLst>
                                          <p:attrName>r</p:attrName>
                                        </p:attrNameLst>
                                      </p:cBhvr>
                                    </p:animRot>
                                  </p:childTnLst>
                                </p:cTn>
                              </p:par>
                              <p:par>
                                <p:cTn id="73" presetID="6" presetClass="emph" presetSubtype="0" repeatCount="2000" autoRev="1" fill="hold" grpId="1" nodeType="withEffect">
                                  <p:stCondLst>
                                    <p:cond delay="0"/>
                                  </p:stCondLst>
                                  <p:childTnLst>
                                    <p:animScale>
                                      <p:cBhvr>
                                        <p:cTn id="74" dur="2000" fill="hold"/>
                                        <p:tgtEl>
                                          <p:spTgt spid="14"/>
                                        </p:tgtEl>
                                      </p:cBhvr>
                                      <p:by x="150000" y="150000"/>
                                    </p:animScale>
                                  </p:childTnLst>
                                </p:cTn>
                              </p:par>
                              <p:par>
                                <p:cTn id="75" presetID="6" presetClass="emph" presetSubtype="0" repeatCount="2000" autoRev="1" fill="hold" grpId="1" nodeType="withEffect">
                                  <p:stCondLst>
                                    <p:cond delay="0"/>
                                  </p:stCondLst>
                                  <p:childTnLst>
                                    <p:animScale>
                                      <p:cBhvr>
                                        <p:cTn id="76" dur="2000" fill="hold"/>
                                        <p:tgtEl>
                                          <p:spTgt spid="7"/>
                                        </p:tgtEl>
                                      </p:cBhvr>
                                      <p:by x="150000" y="150000"/>
                                    </p:animScale>
                                  </p:childTnLst>
                                </p:cTn>
                              </p:par>
                            </p:childTnLst>
                          </p:cTn>
                        </p:par>
                        <p:par>
                          <p:cTn id="77" fill="hold">
                            <p:stCondLst>
                              <p:cond delay="9500"/>
                            </p:stCondLst>
                            <p:childTnLst>
                              <p:par>
                                <p:cTn id="78" presetID="37" presetClass="entr" presetSubtype="0" fill="hold" nodeType="after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1000"/>
                                        <p:tgtEl>
                                          <p:spTgt spid="16"/>
                                        </p:tgtEl>
                                      </p:cBhvr>
                                    </p:animEffect>
                                    <p:anim calcmode="lin" valueType="num">
                                      <p:cBhvr>
                                        <p:cTn id="81" dur="1000" fill="hold"/>
                                        <p:tgtEl>
                                          <p:spTgt spid="16"/>
                                        </p:tgtEl>
                                        <p:attrNameLst>
                                          <p:attrName>ppt_x</p:attrName>
                                        </p:attrNameLst>
                                      </p:cBhvr>
                                      <p:tavLst>
                                        <p:tav tm="0">
                                          <p:val>
                                            <p:strVal val="#ppt_x"/>
                                          </p:val>
                                        </p:tav>
                                        <p:tav tm="100000">
                                          <p:val>
                                            <p:strVal val="#ppt_x"/>
                                          </p:val>
                                        </p:tav>
                                      </p:tavLst>
                                    </p:anim>
                                    <p:anim calcmode="lin" valueType="num">
                                      <p:cBhvr>
                                        <p:cTn id="82" dur="900" decel="100000" fill="hold"/>
                                        <p:tgtEl>
                                          <p:spTgt spid="16"/>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2" grpId="1" animBg="1"/>
      <p:bldP spid="13" grpId="0" animBg="1"/>
      <p:bldP spid="14" grpId="0" animBg="1"/>
      <p:bldP spid="1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PHUON~1\AppData\Local\Temp\PR\data\asimages\{4DDDEE58-FEFB-4661-AF33-FF25E139847E}_5.png&quot;/&gt;&lt;left val=&quot;600&quot;/&gt;&lt;top val=&quot;241&quot;/&gt;&lt;width val=&quot;224&quot;/&gt;&lt;height val=&quot;93&quot;/&gt;&lt;hasText val=&quot;1&quot;/&gt;&lt;/Image&gt;&lt;/ThreeDShapeInfo&gt;"/>
  <p:tag name="PRESENTER_SHAPETEXTINFO" val="&lt;ShapeTextInfo&gt;&lt;TableIndex row=&quot;-1&quot; col=&quot;-1&quot;&gt;&lt;linesCount val=&quot;1&quot;/&gt;&lt;lineCharCount val=&quot;9&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E5BA9D4-1F00-48E6-937C-9596EFB21A9D}&quot;/&gt;&lt;isInvalidForFieldText val=&quot;0&quot;/&gt;&lt;Image&gt;&lt;filename val=&quot;C:\Users\APHUON~1\AppData\Local\Temp\PR\data\asimages\{2E5BA9D4-1F00-48E6-937C-9596EFB21A9D}_5.png&quot;/&gt;&lt;left val=&quot;161&quot;/&gt;&lt;top val=&quot;101&quot;/&gt;&lt;width val=&quot;630&quot;/&gt;&lt;height val=&quot;119&quot;/&gt;&lt;hasText val=&quot;1&quot;/&gt;&lt;/Image&gt;&lt;/ThreeDShapeInfo&gt;"/>
  <p:tag name="PRESENTER_SHAPETEXTINFO" val="&lt;ShapeTextInfo&gt;&lt;TableIndex row=&quot;-1&quot; col=&quot;-1&quot;&gt;&lt;linesCount val=&quot;2&quot;/&gt;&lt;lineCharCount val=&quot;12&quot;/&gt;&lt;lineCharCount val=&quot;14&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PHUON~1\AppData\Local\Temp\PR\data\asimages\{CBB83C25-A836-4170-BB3A-05E7A78D64EE}_6.png&quot;/&gt;&lt;left val=&quot;174&quot;/&gt;&lt;top val=&quot;435&quot;/&gt;&lt;width val=&quot;636&quot;/&gt;&lt;height val=&quot;67&quot;/&gt;&lt;hasText val=&quot;1&quot;/&gt;&lt;/Image&gt;&lt;/ThreeDShapeInfo&gt;"/>
  <p:tag name="PRESENTER_SHAPETEXTINFO" val="&lt;ShapeTextInfo&gt;&lt;TableIndex row=&quot;-1&quot; col=&quot;-1&quot;&gt;&lt;linesCount val=&quot;2&quot;/&gt;&lt;lineCharCount val=&quot;71&quot;/&gt;&lt;lineCharCount val=&quot;44&quot;/&gt;&lt;/TableIndex&gt;&lt;/ShapeTextInfo&gt;"/>
</p:tagLst>
</file>

<file path=ppt/theme/theme1.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24320</TotalTime>
  <Words>2516</Words>
  <Application>Microsoft Office PowerPoint</Application>
  <PresentationFormat>Widescreen</PresentationFormat>
  <Paragraphs>262</Paragraphs>
  <Slides>36</Slides>
  <Notes>12</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36</vt:i4>
      </vt:variant>
    </vt:vector>
  </HeadingPairs>
  <TitlesOfParts>
    <vt:vector size="59" baseType="lpstr">
      <vt:lpstr>等线</vt:lpstr>
      <vt:lpstr>.VnTime</vt:lpstr>
      <vt:lpstr>Arail</vt:lpstr>
      <vt:lpstr>Arial</vt:lpstr>
      <vt:lpstr>Calibri</vt:lpstr>
      <vt:lpstr>Calibri Light</vt:lpstr>
      <vt:lpstr>Lato Light</vt:lpstr>
      <vt:lpstr>Lato Regular</vt:lpstr>
      <vt:lpstr>Symbol</vt:lpstr>
      <vt:lpstr>Tahoma</vt:lpstr>
      <vt:lpstr>Times</vt:lpstr>
      <vt:lpstr>Times New Roman</vt:lpstr>
      <vt:lpstr>Trebuchet MS</vt:lpstr>
      <vt:lpstr>Wingdings</vt:lpstr>
      <vt:lpstr>Wingdings 3</vt:lpstr>
      <vt:lpstr>方正兰亭中黑_GBK</vt:lpstr>
      <vt:lpstr>方正卡通简体</vt:lpstr>
      <vt:lpstr>9_Office Theme</vt:lpstr>
      <vt:lpstr>10_Office Theme</vt:lpstr>
      <vt:lpstr>11_Office Theme</vt:lpstr>
      <vt:lpstr>Office 主题​​</vt:lpstr>
      <vt:lpstr>Office Theme</vt:lpstr>
      <vt:lpstr>12_Office Theme</vt:lpstr>
      <vt:lpstr>Thánh Gióng - Đọc SGK (trang 15 đến trang 18) - Đọc và trả lời phần chuẩn bị bằng miệng (trang 15) - Trả lời các câu hỏi sau vào vở soạn: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Thạch Sanh - Đọc SGK (trang 19 đến trang 23) - Đọc và trả lời phần chuẩn bị bằng miệng (trang 19) - Trả lời các câu hỏi sau vào vở soạn: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Minh Trang Lê</cp:lastModifiedBy>
  <cp:revision>799</cp:revision>
  <dcterms:created xsi:type="dcterms:W3CDTF">2018-11-20T15:16:47Z</dcterms:created>
  <dcterms:modified xsi:type="dcterms:W3CDTF">2022-09-15T05:39:51Z</dcterms:modified>
</cp:coreProperties>
</file>